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3"/>
  </p:notesMasterIdLst>
  <p:handoutMasterIdLst>
    <p:handoutMasterId r:id="rId24"/>
  </p:handoutMasterIdLst>
  <p:sldIdLst>
    <p:sldId id="539"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5" r:id="rId18"/>
    <p:sldId id="536" r:id="rId19"/>
    <p:sldId id="537" r:id="rId20"/>
    <p:sldId id="538" r:id="rId21"/>
    <p:sldId id="521" r:id="rId22"/>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A534"/>
    <a:srgbClr val="630235"/>
    <a:srgbClr val="0B9CDA"/>
    <a:srgbClr val="E43989"/>
    <a:srgbClr val="E70052"/>
    <a:srgbClr val="53297D"/>
    <a:srgbClr val="F16422"/>
    <a:srgbClr val="0C884A"/>
    <a:srgbClr val="FBC43A"/>
    <a:srgbClr val="BECE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79216" autoAdjust="0"/>
  </p:normalViewPr>
  <p:slideViewPr>
    <p:cSldViewPr>
      <p:cViewPr varScale="1">
        <p:scale>
          <a:sx n="41" d="100"/>
          <a:sy n="41" d="100"/>
        </p:scale>
        <p:origin x="1493" y="38"/>
      </p:cViewPr>
      <p:guideLst>
        <p:guide orient="horz" pos="2160"/>
        <p:guide pos="2880"/>
      </p:guideLst>
    </p:cSldViewPr>
  </p:slideViewPr>
  <p:outlineViewPr>
    <p:cViewPr>
      <p:scale>
        <a:sx n="33" d="100"/>
        <a:sy n="33" d="100"/>
      </p:scale>
      <p:origin x="264" y="0"/>
    </p:cViewPr>
  </p:outlineViewPr>
  <p:notesTextViewPr>
    <p:cViewPr>
      <p:scale>
        <a:sx n="100" d="100"/>
        <a:sy n="100" d="100"/>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5356C00-68F9-4D56-8B58-8C99DECDC468}" type="datetimeFigureOut">
              <a:rPr lang="zh-TW" altLang="en-US" smtClean="0"/>
              <a:pPr/>
              <a:t>2019/5/15</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762C953-95C5-46DC-8928-B19C6F28D63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46400"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9688" y="1"/>
            <a:ext cx="2946400" cy="496332"/>
          </a:xfrm>
          <a:prstGeom prst="rect">
            <a:avLst/>
          </a:prstGeom>
        </p:spPr>
        <p:txBody>
          <a:bodyPr vert="horz" lIns="91440" tIns="45720" rIns="91440" bIns="45720" rtlCol="0"/>
          <a:lstStyle>
            <a:lvl1pPr algn="r">
              <a:defRPr sz="1200"/>
            </a:lvl1pPr>
          </a:lstStyle>
          <a:p>
            <a:fld id="{12F179BA-1803-4132-9813-C8F573462654}" type="datetimeFigureOut">
              <a:rPr lang="zh-TW" altLang="en-US" smtClean="0"/>
              <a:pPr/>
              <a:t>2019/5/15</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15951"/>
            <a:ext cx="5438775" cy="446698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711"/>
            <a:ext cx="2946400"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9688" y="9428711"/>
            <a:ext cx="2946400" cy="496332"/>
          </a:xfrm>
          <a:prstGeom prst="rect">
            <a:avLst/>
          </a:prstGeom>
        </p:spPr>
        <p:txBody>
          <a:bodyPr vert="horz" lIns="91440" tIns="45720" rIns="91440" bIns="45720" rtlCol="0" anchor="b"/>
          <a:lstStyle>
            <a:lvl1pPr algn="r">
              <a:defRPr sz="1200"/>
            </a:lvl1pPr>
          </a:lstStyle>
          <a:p>
            <a:fld id="{2A1FD693-D65F-4BAB-BD04-5424AF6F265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gov.hk/tc/about/abouthk/factsheets/docs/agriculture.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1507"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zh-TW" altLang="en-US" dirty="0"/>
              <a:t>諮詢文件</a:t>
            </a:r>
            <a:r>
              <a:rPr lang="en-US" altLang="zh-TW" dirty="0"/>
              <a:t>: </a:t>
            </a:r>
            <a:r>
              <a:rPr lang="zh-TW" altLang="en-US" dirty="0"/>
              <a:t>新農業政策：本港農業的可持續發展   </a:t>
            </a:r>
            <a:r>
              <a:rPr lang="en-US" altLang="zh-TW" dirty="0"/>
              <a:t>P.11</a:t>
            </a:r>
          </a:p>
          <a:p>
            <a:pPr>
              <a:spcBef>
                <a:spcPct val="0"/>
              </a:spcBef>
            </a:pPr>
            <a:r>
              <a:rPr lang="en-US" altLang="zh-TW" dirty="0"/>
              <a:t>http://www.afcd.gov.hk/sc_chi/whatsnew/what_agr/files/consultation_on_agricultural_policy_tc.pdf</a:t>
            </a:r>
          </a:p>
          <a:p>
            <a:pPr>
              <a:spcBef>
                <a:spcPct val="0"/>
              </a:spcBef>
            </a:pPr>
            <a:endParaRPr lang="en-US" altLang="zh-TW" dirty="0"/>
          </a:p>
          <a:p>
            <a:pPr>
              <a:spcBef>
                <a:spcPct val="0"/>
              </a:spcBef>
            </a:pPr>
            <a:r>
              <a:rPr lang="zh-TW" altLang="zh-TW" dirty="0"/>
              <a:t>香港便覽</a:t>
            </a:r>
            <a:r>
              <a:rPr lang="en-US" altLang="zh-TW" dirty="0"/>
              <a:t>-</a:t>
            </a:r>
            <a:r>
              <a:rPr lang="zh-TW" altLang="zh-TW" dirty="0"/>
              <a:t>漁農業 </a:t>
            </a:r>
            <a:r>
              <a:rPr lang="en-US" altLang="zh-TW" dirty="0"/>
              <a:t>(2015</a:t>
            </a:r>
            <a:r>
              <a:rPr lang="zh-TW" altLang="zh-TW" dirty="0"/>
              <a:t>年</a:t>
            </a:r>
            <a:r>
              <a:rPr lang="en-US" altLang="zh-TW" dirty="0"/>
              <a:t>2</a:t>
            </a:r>
            <a:r>
              <a:rPr lang="zh-TW" altLang="zh-TW" dirty="0"/>
              <a:t>月</a:t>
            </a:r>
            <a:r>
              <a:rPr lang="en-US" altLang="zh-TW" dirty="0"/>
              <a:t>)</a:t>
            </a:r>
            <a:endParaRPr lang="zh-TW" altLang="zh-TW" dirty="0"/>
          </a:p>
          <a:p>
            <a:pPr>
              <a:spcBef>
                <a:spcPct val="0"/>
              </a:spcBef>
            </a:pPr>
            <a:r>
              <a:rPr lang="en-US" altLang="zh-TW" u="sng" dirty="0">
                <a:hlinkClick r:id="rId3"/>
              </a:rPr>
              <a:t>http://www.gov.hk/tc/about/abouthk/factsheets/docs/agriculture.pdf</a:t>
            </a:r>
            <a:endParaRPr lang="zh-TW" altLang="zh-TW" dirty="0"/>
          </a:p>
          <a:p>
            <a:pPr>
              <a:spcBef>
                <a:spcPct val="0"/>
              </a:spcBef>
            </a:pPr>
            <a:endParaRPr lang="zh-TW" altLang="en-US" dirty="0"/>
          </a:p>
        </p:txBody>
      </p:sp>
      <p:sp>
        <p:nvSpPr>
          <p:cNvPr id="21508"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4E9749-EB0D-4C32-B71B-98745F3DAD33}" type="slidenum">
              <a:rPr lang="zh-TW" altLang="en-US"/>
              <a:pPr/>
              <a:t>5</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bg>
      <p:bgPr>
        <a:blipFill dpi="0" rotWithShape="0">
          <a:blip r:embed="rId2" cstate="screen"/>
          <a:srcRect/>
          <a:stretch>
            <a:fillRect/>
          </a:stretch>
        </a:blipFill>
        <a:effectLst/>
      </p:bgPr>
    </p:bg>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395288" y="4737100"/>
            <a:ext cx="8380412" cy="504825"/>
          </a:xfrm>
        </p:spPr>
        <p:txBody>
          <a:bodyPr lIns="0" tIns="0" rIns="0" bIns="0"/>
          <a:lstStyle>
            <a:lvl1pPr marL="0" indent="0">
              <a:buFontTx/>
              <a:buNone/>
              <a:defRPr b="1" cap="all" baseline="0">
                <a:solidFill>
                  <a:schemeClr val="bg1"/>
                </a:solidFill>
                <a:latin typeface="Arial" pitchFamily="34" charset="0"/>
                <a:ea typeface="細明體" pitchFamily="49" charset="-120"/>
              </a:defRPr>
            </a:lvl1pPr>
          </a:lstStyle>
          <a:p>
            <a:r>
              <a:rPr lang="en-GB" altLang="zh-TW" dirty="0"/>
              <a:t>CLICK TO EDIT MASTER SUBTITLE</a:t>
            </a:r>
          </a:p>
        </p:txBody>
      </p:sp>
      <p:pic>
        <p:nvPicPr>
          <p:cNvPr id="7" name="Picture 1" descr="logo-white-vertical.psd"/>
          <p:cNvPicPr>
            <a:picLocks noChangeAspect="1"/>
          </p:cNvPicPr>
          <p:nvPr userDrawn="1"/>
        </p:nvPicPr>
        <p:blipFill>
          <a:blip r:embed="rId3" cstate="screen"/>
          <a:srcRect/>
          <a:stretch>
            <a:fillRect/>
          </a:stretch>
        </p:blipFill>
        <p:spPr bwMode="auto">
          <a:xfrm>
            <a:off x="7956376" y="5112894"/>
            <a:ext cx="684000" cy="1371645"/>
          </a:xfrm>
          <a:prstGeom prst="rect">
            <a:avLst/>
          </a:prstGeom>
          <a:noFill/>
          <a:ln w="9525">
            <a:noFill/>
            <a:miter lim="800000"/>
            <a:headEnd/>
            <a:tailEnd/>
          </a:ln>
        </p:spPr>
      </p:pic>
      <p:sp>
        <p:nvSpPr>
          <p:cNvPr id="9" name="文字版面配置區 8"/>
          <p:cNvSpPr>
            <a:spLocks noGrp="1"/>
          </p:cNvSpPr>
          <p:nvPr>
            <p:ph type="body" sz="quarter" idx="10" hasCustomPrompt="1"/>
          </p:nvPr>
        </p:nvSpPr>
        <p:spPr>
          <a:xfrm>
            <a:off x="323528" y="6237312"/>
            <a:ext cx="3960440" cy="360040"/>
          </a:xfrm>
        </p:spPr>
        <p:txBody>
          <a:bodyPr/>
          <a:lstStyle>
            <a:lvl1pPr>
              <a:buNone/>
              <a:defRPr sz="2000">
                <a:solidFill>
                  <a:schemeClr val="bg1"/>
                </a:solidFill>
              </a:defRPr>
            </a:lvl1pPr>
          </a:lstStyle>
          <a:p>
            <a:pPr lvl="0"/>
            <a:r>
              <a:rPr lang="en-US" altLang="zh-TW" dirty="0"/>
              <a:t>Type Presentation Author Here</a:t>
            </a:r>
            <a:endParaRPr lang="zh-TW" altLang="en-US" dirty="0"/>
          </a:p>
        </p:txBody>
      </p:sp>
      <p:sp>
        <p:nvSpPr>
          <p:cNvPr id="10" name="文字版面配置區 8"/>
          <p:cNvSpPr>
            <a:spLocks noGrp="1"/>
          </p:cNvSpPr>
          <p:nvPr>
            <p:ph type="body" sz="quarter" idx="11" hasCustomPrompt="1"/>
          </p:nvPr>
        </p:nvSpPr>
        <p:spPr>
          <a:xfrm>
            <a:off x="4716016" y="6237312"/>
            <a:ext cx="2160240" cy="360040"/>
          </a:xfrm>
        </p:spPr>
        <p:txBody>
          <a:bodyPr/>
          <a:lstStyle>
            <a:lvl1pPr>
              <a:buNone/>
              <a:defRPr sz="2000">
                <a:solidFill>
                  <a:schemeClr val="bg1"/>
                </a:solidFill>
              </a:defRPr>
            </a:lvl1pPr>
          </a:lstStyle>
          <a:p>
            <a:pPr lvl="0"/>
            <a:r>
              <a:rPr lang="en-US" altLang="zh-TW" dirty="0"/>
              <a:t>Date</a:t>
            </a:r>
            <a:endParaRPr lang="zh-TW" altLang="en-US" dirty="0"/>
          </a:p>
        </p:txBody>
      </p:sp>
      <p:sp>
        <p:nvSpPr>
          <p:cNvPr id="11" name="文字版面配置區 10"/>
          <p:cNvSpPr>
            <a:spLocks noGrp="1"/>
          </p:cNvSpPr>
          <p:nvPr>
            <p:ph type="body" sz="quarter" idx="12" hasCustomPrompt="1"/>
          </p:nvPr>
        </p:nvSpPr>
        <p:spPr>
          <a:xfrm>
            <a:off x="395536" y="2852936"/>
            <a:ext cx="8497887" cy="1655762"/>
          </a:xfrm>
        </p:spPr>
        <p:txBody>
          <a:bodyPr/>
          <a:lstStyle>
            <a:lvl1pPr>
              <a:buNone/>
              <a:defRPr lang="zh-TW" altLang="en-US" sz="6000" b="1" i="0" cap="all" baseline="0" smtClean="0">
                <a:solidFill>
                  <a:schemeClr val="bg1"/>
                </a:solidFill>
                <a:latin typeface="Oxfam Global Headline" pitchFamily="34" charset="0"/>
                <a:ea typeface="細明體" pitchFamily="49" charset="-120"/>
              </a:defRPr>
            </a:lvl1pPr>
          </a:lstStyle>
          <a:p>
            <a:pPr lvl="0"/>
            <a:r>
              <a:rPr lang="zh-TW" altLang="en-US" dirty="0">
                <a:latin typeface="+mj-lt"/>
              </a:rPr>
              <a:t>標題 </a:t>
            </a:r>
            <a:r>
              <a:rPr lang="en-US" altLang="zh-TW" dirty="0">
                <a:latin typeface="Oxfam Global Headline Regular" charset="0"/>
                <a:ea typeface="ＭＳ Ｐゴシック" pitchFamily="34" charset="-128"/>
              </a:rPr>
              <a:t>TITLE IN CAPS</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6_區段標題">
    <p:bg>
      <p:bgPr>
        <a:solidFill>
          <a:srgbClr val="0B9CDA"/>
        </a:solidFill>
        <a:effectLst/>
      </p:bgPr>
    </p:bg>
    <p:spTree>
      <p:nvGrpSpPr>
        <p:cNvPr id="1" name=""/>
        <p:cNvGrpSpPr/>
        <p:nvPr/>
      </p:nvGrpSpPr>
      <p:grpSpPr>
        <a:xfrm>
          <a:off x="0" y="0"/>
          <a:ext cx="0" cy="0"/>
          <a:chOff x="0" y="0"/>
          <a:chExt cx="0" cy="0"/>
        </a:xfrm>
      </p:grpSpPr>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
        <p:nvSpPr>
          <p:cNvPr id="6" name="Rectangle 2"/>
          <p:cNvSpPr>
            <a:spLocks noGrp="1" noChangeArrowheads="1"/>
          </p:cNvSpPr>
          <p:nvPr>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latin typeface="Arial" pitchFamily="34" charset="0"/>
                <a:ea typeface="細明體" pitchFamily="49" charset="-120"/>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1417638"/>
          </a:xfrm>
          <a:prstGeom prst="rect">
            <a:avLst/>
          </a:prstGeom>
          <a:solidFill>
            <a:srgbClr val="61A534"/>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endParaRPr lang="zh-TW" altLang="zh-TW">
              <a:solidFill>
                <a:srgbClr val="FFFFFF"/>
              </a:solidFill>
            </a:endParaRPr>
          </a:p>
        </p:txBody>
      </p:sp>
      <p:sp>
        <p:nvSpPr>
          <p:cNvPr id="2" name="標題 1"/>
          <p:cNvSpPr>
            <a:spLocks noGrp="1"/>
          </p:cNvSpPr>
          <p:nvPr>
            <p:ph type="title"/>
          </p:nvPr>
        </p:nvSpPr>
        <p:spPr>
          <a:xfrm>
            <a:off x="457200" y="549623"/>
            <a:ext cx="8229600" cy="719137"/>
          </a:xfrm>
        </p:spPr>
        <p:txBody>
          <a:bodyPr/>
          <a:lstStyle>
            <a:lvl1pPr>
              <a:defRPr cap="all" baseline="0">
                <a:latin typeface="Arial" pitchFamily="34" charset="0"/>
                <a:ea typeface="細明體" pitchFamily="49" charset="-120"/>
              </a:defRPr>
            </a:lvl1pPr>
          </a:lstStyle>
          <a:p>
            <a:endParaRPr lang="zh-TW" altLang="en-US" dirty="0"/>
          </a:p>
        </p:txBody>
      </p:sp>
      <p:sp>
        <p:nvSpPr>
          <p:cNvPr id="3" name="內容版面配置區 2"/>
          <p:cNvSpPr>
            <a:spLocks noGrp="1"/>
          </p:cNvSpPr>
          <p:nvPr>
            <p:ph idx="1"/>
          </p:nvPr>
        </p:nvSpPr>
        <p:spPr/>
        <p:txBody>
          <a:bodyPr/>
          <a:lstStyle>
            <a:lvl1pPr>
              <a:defRPr baseline="0">
                <a:latin typeface="Arial" pitchFamily="34" charset="0"/>
                <a:ea typeface="細明體" pitchFamily="49" charset="-120"/>
              </a:defRPr>
            </a:lvl1pPr>
            <a:lvl2pPr>
              <a:defRPr baseline="0">
                <a:latin typeface="Arial" pitchFamily="34" charset="0"/>
                <a:ea typeface="細明體" pitchFamily="49" charset="-120"/>
              </a:defRPr>
            </a:lvl2pPr>
            <a:lvl3pPr>
              <a:defRPr baseline="0">
                <a:latin typeface="Arial" pitchFamily="34" charset="0"/>
                <a:ea typeface="細明體" pitchFamily="49" charset="-120"/>
              </a:defRPr>
            </a:lvl3pPr>
            <a:lvl4pPr>
              <a:defRPr baseline="0">
                <a:latin typeface="Arial" pitchFamily="34" charset="0"/>
                <a:ea typeface="細明體" pitchFamily="49" charset="-120"/>
              </a:defRPr>
            </a:lvl4pPr>
            <a:lvl5pPr>
              <a:defRPr baseline="0">
                <a:latin typeface="Arial" pitchFamily="34" charset="0"/>
                <a:ea typeface="細明體" pitchFamily="49"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Title 1"/>
          <p:cNvSpPr txBox="1">
            <a:spLocks/>
          </p:cNvSpPr>
          <p:nvPr userDrawn="1"/>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zh-TW" sz="3500" b="1" i="0" u="none" strike="noStrike" kern="0" cap="none" spc="0" normalizeH="0" baseline="0" noProof="0" dirty="0">
              <a:ln>
                <a:noFill/>
              </a:ln>
              <a:solidFill>
                <a:srgbClr val="FFFFFF"/>
              </a:solidFill>
              <a:effectLst/>
              <a:uLnTx/>
              <a:uFillTx/>
              <a:latin typeface="+mj-lt"/>
              <a:ea typeface="細明體" pitchFamily="49" charset="-120"/>
              <a:cs typeface="Arial" pitchFamily="34" charset="0"/>
            </a:endParaRPr>
          </a:p>
        </p:txBody>
      </p:sp>
      <p:pic>
        <p:nvPicPr>
          <p:cNvPr id="6" name="Picture 1" descr="logo-white-vertical.psd"/>
          <p:cNvPicPr>
            <a:picLocks noChangeAspect="1"/>
          </p:cNvPicPr>
          <p:nvPr userDrawn="1"/>
        </p:nvPicPr>
        <p:blipFill>
          <a:blip r:embed="rId2" cstate="screen"/>
          <a:srcRect/>
          <a:stretch>
            <a:fillRect/>
          </a:stretch>
        </p:blipFill>
        <p:spPr bwMode="auto">
          <a:xfrm>
            <a:off x="8388472" y="401641"/>
            <a:ext cx="432000" cy="867119"/>
          </a:xfrm>
          <a:prstGeom prst="rect">
            <a:avLst/>
          </a:prstGeom>
          <a:noFill/>
          <a:ln w="9525">
            <a:noFill/>
            <a:miter lim="800000"/>
            <a:headEnd/>
            <a:tailEnd/>
          </a:ln>
        </p:spPr>
      </p:pic>
      <p:sp>
        <p:nvSpPr>
          <p:cNvPr id="7" name="Text Box 10"/>
          <p:cNvSpPr txBox="1">
            <a:spLocks noChangeArrowheads="1"/>
          </p:cNvSpPr>
          <p:nvPr userDrawn="1"/>
        </p:nvSpPr>
        <p:spPr bwMode="auto">
          <a:xfrm>
            <a:off x="8460432" y="6453188"/>
            <a:ext cx="792088" cy="216172"/>
          </a:xfrm>
          <a:prstGeom prst="rect">
            <a:avLst/>
          </a:prstGeom>
          <a:noFill/>
          <a:ln w="9525">
            <a:noFill/>
            <a:miter lim="800000"/>
            <a:headEnd/>
            <a:tailEnd/>
          </a:ln>
          <a:effectLst/>
        </p:spPr>
        <p:txBody>
          <a:bodyPr/>
          <a:lstStyle/>
          <a:p>
            <a:pPr>
              <a:spcBef>
                <a:spcPct val="50000"/>
              </a:spcBef>
            </a:pPr>
            <a:fld id="{1BDDE926-A6EA-4ED0-BFEF-28245195DCA5}" type="slidenum">
              <a:rPr lang="en-GB" altLang="zh-TW" sz="1000" smtClean="0">
                <a:ea typeface="新細明體" charset="-120"/>
              </a:rPr>
              <a:pPr>
                <a:spcBef>
                  <a:spcPct val="50000"/>
                </a:spcBef>
              </a:pPr>
              <a:t>‹#›</a:t>
            </a:fld>
            <a:endParaRPr lang="en-GB" altLang="zh-TW" sz="1000" dirty="0">
              <a:ea typeface="新細明體" charset="-12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兩項物件">
    <p:spTree>
      <p:nvGrpSpPr>
        <p:cNvPr id="1" name=""/>
        <p:cNvGrpSpPr/>
        <p:nvPr/>
      </p:nvGrpSpPr>
      <p:grpSpPr>
        <a:xfrm>
          <a:off x="0" y="0"/>
          <a:ext cx="0" cy="0"/>
          <a:chOff x="0" y="0"/>
          <a:chExt cx="0" cy="0"/>
        </a:xfrm>
      </p:grpSpPr>
      <p:sp>
        <p:nvSpPr>
          <p:cNvPr id="5" name="Rectangle 2"/>
          <p:cNvSpPr>
            <a:spLocks noChangeArrowheads="1"/>
          </p:cNvSpPr>
          <p:nvPr userDrawn="1"/>
        </p:nvSpPr>
        <p:spPr bwMode="auto">
          <a:xfrm>
            <a:off x="0" y="0"/>
            <a:ext cx="9144000" cy="1417638"/>
          </a:xfrm>
          <a:prstGeom prst="rect">
            <a:avLst/>
          </a:prstGeom>
          <a:solidFill>
            <a:srgbClr val="61A534"/>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endParaRPr lang="zh-TW" altLang="zh-TW">
              <a:solidFill>
                <a:srgbClr val="FFFFFF"/>
              </a:solidFill>
            </a:endParaRPr>
          </a:p>
        </p:txBody>
      </p:sp>
      <p:sp>
        <p:nvSpPr>
          <p:cNvPr id="3" name="內容版面配置區 2"/>
          <p:cNvSpPr>
            <a:spLocks noGrp="1"/>
          </p:cNvSpPr>
          <p:nvPr>
            <p:ph sz="half" idx="1"/>
          </p:nvPr>
        </p:nvSpPr>
        <p:spPr>
          <a:xfrm>
            <a:off x="457200" y="1600200"/>
            <a:ext cx="4038600" cy="4278313"/>
          </a:xfrm>
        </p:spPr>
        <p:txBody>
          <a:bodyPr/>
          <a:lstStyle>
            <a:lvl1pPr>
              <a:defRPr sz="2800" baseline="0">
                <a:latin typeface="Arial" pitchFamily="34" charset="0"/>
                <a:ea typeface="細明體" pitchFamily="49" charset="-120"/>
              </a:defRPr>
            </a:lvl1pPr>
            <a:lvl2pPr>
              <a:defRPr sz="2400" baseline="0">
                <a:latin typeface="Arial" pitchFamily="34" charset="0"/>
                <a:ea typeface="細明體" pitchFamily="49" charset="-120"/>
              </a:defRPr>
            </a:lvl2pPr>
            <a:lvl3pPr>
              <a:defRPr sz="2000" baseline="0">
                <a:latin typeface="Arial" pitchFamily="34" charset="0"/>
                <a:ea typeface="細明體" pitchFamily="49" charset="-120"/>
              </a:defRPr>
            </a:lvl3pPr>
            <a:lvl4pPr>
              <a:defRPr sz="1800" baseline="0">
                <a:latin typeface="Arial" pitchFamily="34" charset="0"/>
                <a:ea typeface="細明體" pitchFamily="49" charset="-120"/>
              </a:defRPr>
            </a:lvl4pPr>
            <a:lvl5pPr>
              <a:defRPr sz="1800" baseline="0">
                <a:latin typeface="Arial" pitchFamily="34" charset="0"/>
                <a:ea typeface="細明體" pitchFamily="49" charset="-120"/>
              </a:defRPr>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278313"/>
          </a:xfrm>
        </p:spPr>
        <p:txBody>
          <a:bodyPr/>
          <a:lstStyle>
            <a:lvl1pPr>
              <a:defRPr sz="2800" baseline="0">
                <a:ea typeface="細明體" pitchFamily="49" charset="-120"/>
              </a:defRPr>
            </a:lvl1pPr>
            <a:lvl2pPr>
              <a:defRPr sz="2400" baseline="0">
                <a:ea typeface="細明體" pitchFamily="49" charset="-120"/>
              </a:defRPr>
            </a:lvl2pPr>
            <a:lvl3pPr>
              <a:defRPr sz="2000" baseline="0">
                <a:ea typeface="細明體" pitchFamily="49" charset="-120"/>
              </a:defRPr>
            </a:lvl3pPr>
            <a:lvl4pPr>
              <a:defRPr sz="1800" baseline="0">
                <a:ea typeface="細明體" pitchFamily="49" charset="-120"/>
              </a:defRPr>
            </a:lvl4pPr>
            <a:lvl5pPr>
              <a:defRPr sz="1800" baseline="0">
                <a:ea typeface="細明體" pitchFamily="49" charset="-120"/>
              </a:defRPr>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6" name="Title 1"/>
          <p:cNvSpPr txBox="1">
            <a:spLocks/>
          </p:cNvSpPr>
          <p:nvPr userDrawn="1"/>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kumimoji="0" lang="en-US" altLang="zh-TW" sz="3500" b="1" i="0" u="none" strike="noStrike" kern="0" cap="none" spc="0" normalizeH="0" baseline="0" noProof="0" dirty="0">
              <a:ln>
                <a:noFill/>
              </a:ln>
              <a:solidFill>
                <a:srgbClr val="FFFFFF"/>
              </a:solidFill>
              <a:effectLst/>
              <a:uLnTx/>
              <a:uFillTx/>
              <a:latin typeface="+mj-lt"/>
              <a:ea typeface="ＭＳ Ｐゴシック" pitchFamily="34" charset="-128"/>
              <a:cs typeface="Arial" pitchFamily="34" charset="0"/>
            </a:endParaRPr>
          </a:p>
        </p:txBody>
      </p:sp>
      <p:pic>
        <p:nvPicPr>
          <p:cNvPr id="7" name="Picture 1" descr="logo-white-vertical.psd"/>
          <p:cNvPicPr>
            <a:picLocks noChangeAspect="1"/>
          </p:cNvPicPr>
          <p:nvPr userDrawn="1"/>
        </p:nvPicPr>
        <p:blipFill>
          <a:blip r:embed="rId2" cstate="screen"/>
          <a:srcRect/>
          <a:stretch>
            <a:fillRect/>
          </a:stretch>
        </p:blipFill>
        <p:spPr bwMode="auto">
          <a:xfrm>
            <a:off x="8388472" y="401641"/>
            <a:ext cx="432000" cy="867119"/>
          </a:xfrm>
          <a:prstGeom prst="rect">
            <a:avLst/>
          </a:prstGeom>
          <a:noFill/>
          <a:ln w="9525">
            <a:noFill/>
            <a:miter lim="800000"/>
            <a:headEnd/>
            <a:tailEnd/>
          </a:ln>
        </p:spPr>
      </p:pic>
      <p:sp>
        <p:nvSpPr>
          <p:cNvPr id="8" name="Text Box 10"/>
          <p:cNvSpPr txBox="1">
            <a:spLocks noChangeArrowheads="1"/>
          </p:cNvSpPr>
          <p:nvPr userDrawn="1"/>
        </p:nvSpPr>
        <p:spPr bwMode="auto">
          <a:xfrm>
            <a:off x="8460432" y="6453188"/>
            <a:ext cx="792088" cy="216172"/>
          </a:xfrm>
          <a:prstGeom prst="rect">
            <a:avLst/>
          </a:prstGeom>
          <a:noFill/>
          <a:ln w="9525">
            <a:noFill/>
            <a:miter lim="800000"/>
            <a:headEnd/>
            <a:tailEnd/>
          </a:ln>
          <a:effectLst/>
        </p:spPr>
        <p:txBody>
          <a:bodyPr/>
          <a:lstStyle/>
          <a:p>
            <a:pPr>
              <a:spcBef>
                <a:spcPct val="50000"/>
              </a:spcBef>
            </a:pPr>
            <a:fld id="{1BDDE926-A6EA-4ED0-BFEF-28245195DCA5}" type="slidenum">
              <a:rPr lang="en-GB" altLang="zh-TW" sz="1000" smtClean="0">
                <a:ea typeface="新細明體" charset="-120"/>
              </a:rPr>
              <a:pPr>
                <a:spcBef>
                  <a:spcPct val="50000"/>
                </a:spcBef>
              </a:pPr>
              <a:t>‹#›</a:t>
            </a:fld>
            <a:endParaRPr lang="en-GB" altLang="zh-TW" sz="1000" dirty="0">
              <a:ea typeface="新細明體" charset="-120"/>
            </a:endParaRPr>
          </a:p>
        </p:txBody>
      </p:sp>
      <p:sp>
        <p:nvSpPr>
          <p:cNvPr id="9" name="標題 1"/>
          <p:cNvSpPr>
            <a:spLocks noGrp="1"/>
          </p:cNvSpPr>
          <p:nvPr>
            <p:ph type="title"/>
          </p:nvPr>
        </p:nvSpPr>
        <p:spPr>
          <a:xfrm>
            <a:off x="457200" y="549623"/>
            <a:ext cx="8229600" cy="719137"/>
          </a:xfrm>
        </p:spPr>
        <p:txBody>
          <a:bodyPr/>
          <a:lstStyle>
            <a:lvl1pPr>
              <a:defRPr baseline="0">
                <a:latin typeface="Arial" pitchFamily="34" charset="0"/>
                <a:ea typeface="細明體" pitchFamily="49" charset="-120"/>
              </a:defRPr>
            </a:lvl1pPr>
          </a:lstStyle>
          <a:p>
            <a:endParaRPr lang="zh-TW"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7" name="Rectangle 2"/>
          <p:cNvSpPr>
            <a:spLocks noChangeArrowheads="1"/>
          </p:cNvSpPr>
          <p:nvPr userDrawn="1"/>
        </p:nvSpPr>
        <p:spPr bwMode="auto">
          <a:xfrm>
            <a:off x="0" y="0"/>
            <a:ext cx="9144000" cy="1417638"/>
          </a:xfrm>
          <a:prstGeom prst="rect">
            <a:avLst/>
          </a:prstGeom>
          <a:solidFill>
            <a:srgbClr val="61A534"/>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endParaRPr lang="zh-TW" altLang="zh-TW">
              <a:solidFill>
                <a:srgbClr val="FFFFFF"/>
              </a:solidFill>
            </a:endParaRP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baseline="0">
                <a:latin typeface="Arial" pitchFamily="34" charset="0"/>
                <a:ea typeface="細明體" pitchFamily="49"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baseline="0">
                <a:latin typeface="Arial" pitchFamily="34" charset="0"/>
                <a:ea typeface="細明體" pitchFamily="49" charset="-120"/>
              </a:defRPr>
            </a:lvl1pPr>
            <a:lvl2pPr>
              <a:defRPr sz="2000" baseline="0">
                <a:latin typeface="Arial" pitchFamily="34" charset="0"/>
                <a:ea typeface="細明體" pitchFamily="49" charset="-120"/>
              </a:defRPr>
            </a:lvl2pPr>
            <a:lvl3pPr>
              <a:defRPr sz="1800" baseline="0">
                <a:latin typeface="Arial" pitchFamily="34" charset="0"/>
                <a:ea typeface="細明體" pitchFamily="49" charset="-120"/>
              </a:defRPr>
            </a:lvl3pPr>
            <a:lvl4pPr>
              <a:defRPr sz="1600" baseline="0">
                <a:latin typeface="Arial" pitchFamily="34" charset="0"/>
                <a:ea typeface="細明體" pitchFamily="49" charset="-120"/>
              </a:defRPr>
            </a:lvl4pPr>
            <a:lvl5pPr>
              <a:defRPr sz="1600" baseline="0">
                <a:latin typeface="Arial" pitchFamily="34" charset="0"/>
                <a:ea typeface="細明體" pitchFamily="49" charset="-120"/>
              </a:defRPr>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baseline="0">
                <a:latin typeface="Arial" pitchFamily="34" charset="0"/>
                <a:ea typeface="細明體" pitchFamily="49"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baseline="0">
                <a:latin typeface="Arial" pitchFamily="34" charset="0"/>
                <a:ea typeface="細明體" pitchFamily="49" charset="-120"/>
              </a:defRPr>
            </a:lvl1pPr>
            <a:lvl2pPr>
              <a:defRPr sz="2000" baseline="0">
                <a:latin typeface="Arial" pitchFamily="34" charset="0"/>
                <a:ea typeface="細明體" pitchFamily="49" charset="-120"/>
              </a:defRPr>
            </a:lvl2pPr>
            <a:lvl3pPr>
              <a:defRPr sz="1800" baseline="0">
                <a:latin typeface="Arial" pitchFamily="34" charset="0"/>
                <a:ea typeface="細明體" pitchFamily="49" charset="-120"/>
              </a:defRPr>
            </a:lvl3pPr>
            <a:lvl4pPr>
              <a:defRPr sz="1600" baseline="0">
                <a:latin typeface="Arial" pitchFamily="34" charset="0"/>
                <a:ea typeface="細明體" pitchFamily="49" charset="-120"/>
              </a:defRPr>
            </a:lvl4pPr>
            <a:lvl5pPr>
              <a:defRPr sz="1600" baseline="0">
                <a:latin typeface="Arial" pitchFamily="34" charset="0"/>
                <a:ea typeface="細明體" pitchFamily="49" charset="-120"/>
              </a:defRPr>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pic>
        <p:nvPicPr>
          <p:cNvPr id="9" name="Picture 1" descr="logo-white-vertical.psd"/>
          <p:cNvPicPr>
            <a:picLocks noChangeAspect="1"/>
          </p:cNvPicPr>
          <p:nvPr userDrawn="1"/>
        </p:nvPicPr>
        <p:blipFill>
          <a:blip r:embed="rId2" cstate="screen"/>
          <a:srcRect/>
          <a:stretch>
            <a:fillRect/>
          </a:stretch>
        </p:blipFill>
        <p:spPr bwMode="auto">
          <a:xfrm>
            <a:off x="8388472" y="401641"/>
            <a:ext cx="432000" cy="867119"/>
          </a:xfrm>
          <a:prstGeom prst="rect">
            <a:avLst/>
          </a:prstGeom>
          <a:noFill/>
          <a:ln w="9525">
            <a:noFill/>
            <a:miter lim="800000"/>
            <a:headEnd/>
            <a:tailEnd/>
          </a:ln>
        </p:spPr>
      </p:pic>
      <p:sp>
        <p:nvSpPr>
          <p:cNvPr id="10" name="Text Box 10"/>
          <p:cNvSpPr txBox="1">
            <a:spLocks noChangeArrowheads="1"/>
          </p:cNvSpPr>
          <p:nvPr userDrawn="1"/>
        </p:nvSpPr>
        <p:spPr bwMode="auto">
          <a:xfrm>
            <a:off x="8460432" y="6453188"/>
            <a:ext cx="792088" cy="216172"/>
          </a:xfrm>
          <a:prstGeom prst="rect">
            <a:avLst/>
          </a:prstGeom>
          <a:noFill/>
          <a:ln w="9525">
            <a:noFill/>
            <a:miter lim="800000"/>
            <a:headEnd/>
            <a:tailEnd/>
          </a:ln>
          <a:effectLst/>
        </p:spPr>
        <p:txBody>
          <a:bodyPr/>
          <a:lstStyle/>
          <a:p>
            <a:pPr>
              <a:spcBef>
                <a:spcPct val="50000"/>
              </a:spcBef>
            </a:pPr>
            <a:fld id="{1BDDE926-A6EA-4ED0-BFEF-28245195DCA5}" type="slidenum">
              <a:rPr lang="en-GB" altLang="zh-TW" sz="1000" smtClean="0">
                <a:ea typeface="新細明體" charset="-120"/>
              </a:rPr>
              <a:pPr>
                <a:spcBef>
                  <a:spcPct val="50000"/>
                </a:spcBef>
              </a:pPr>
              <a:t>‹#›</a:t>
            </a:fld>
            <a:endParaRPr lang="en-GB" altLang="zh-TW" sz="1000" dirty="0">
              <a:ea typeface="新細明體" charset="-120"/>
            </a:endParaRPr>
          </a:p>
        </p:txBody>
      </p:sp>
      <p:sp>
        <p:nvSpPr>
          <p:cNvPr id="11" name="標題 1"/>
          <p:cNvSpPr>
            <a:spLocks noGrp="1"/>
          </p:cNvSpPr>
          <p:nvPr>
            <p:ph type="title"/>
          </p:nvPr>
        </p:nvSpPr>
        <p:spPr>
          <a:xfrm>
            <a:off x="457200" y="549623"/>
            <a:ext cx="8229600" cy="719137"/>
          </a:xfrm>
        </p:spPr>
        <p:txBody>
          <a:bodyPr/>
          <a:lstStyle>
            <a:lvl1pPr>
              <a:defRPr baseline="0">
                <a:latin typeface="Arial" pitchFamily="34" charset="0"/>
                <a:ea typeface="細明體" pitchFamily="49" charset="-120"/>
              </a:defRPr>
            </a:lvl1pPr>
          </a:lstStyle>
          <a:p>
            <a:endParaRPr lang="zh-TW"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標題及直排文字">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1417638"/>
          </a:xfrm>
          <a:prstGeom prst="rect">
            <a:avLst/>
          </a:prstGeom>
          <a:solidFill>
            <a:srgbClr val="61A534"/>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endParaRPr lang="zh-TW" altLang="zh-TW">
              <a:solidFill>
                <a:srgbClr val="FFFFFF"/>
              </a:solidFill>
            </a:endParaRPr>
          </a:p>
        </p:txBody>
      </p:sp>
      <p:sp>
        <p:nvSpPr>
          <p:cNvPr id="3" name="直排文字版面配置區 2"/>
          <p:cNvSpPr>
            <a:spLocks noGrp="1"/>
          </p:cNvSpPr>
          <p:nvPr>
            <p:ph type="body" orient="vert" idx="1"/>
          </p:nvPr>
        </p:nvSpPr>
        <p:spPr/>
        <p:txBody>
          <a:bodyPr vert="eaVert"/>
          <a:lstStyle>
            <a:lvl1pPr>
              <a:defRPr baseline="0">
                <a:latin typeface="Arial" pitchFamily="34" charset="0"/>
                <a:ea typeface="細明體" pitchFamily="49" charset="-120"/>
              </a:defRPr>
            </a:lvl1pPr>
            <a:lvl2pPr>
              <a:defRPr baseline="0">
                <a:latin typeface="Arial" pitchFamily="34" charset="0"/>
                <a:ea typeface="細明體" pitchFamily="49" charset="-120"/>
              </a:defRPr>
            </a:lvl2pPr>
            <a:lvl3pPr>
              <a:defRPr baseline="0">
                <a:latin typeface="Arial" pitchFamily="34" charset="0"/>
                <a:ea typeface="細明體" pitchFamily="49" charset="-120"/>
              </a:defRPr>
            </a:lvl3pPr>
            <a:lvl4pPr>
              <a:defRPr baseline="0">
                <a:latin typeface="Arial" pitchFamily="34" charset="0"/>
                <a:ea typeface="細明體" pitchFamily="49" charset="-120"/>
              </a:defRPr>
            </a:lvl4pPr>
            <a:lvl5pPr>
              <a:defRPr baseline="0">
                <a:latin typeface="Arial" pitchFamily="34" charset="0"/>
                <a:ea typeface="細明體" pitchFamily="49"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Title 1"/>
          <p:cNvSpPr txBox="1">
            <a:spLocks/>
          </p:cNvSpPr>
          <p:nvPr userDrawn="1"/>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endParaRPr kumimoji="0" lang="en-US" altLang="zh-TW" sz="3500" b="1" i="0" u="none" strike="noStrike" kern="0" cap="none" spc="0" normalizeH="0" baseline="0" noProof="0" dirty="0">
              <a:ln>
                <a:noFill/>
              </a:ln>
              <a:solidFill>
                <a:srgbClr val="FFFFFF"/>
              </a:solidFill>
              <a:effectLst/>
              <a:uLnTx/>
              <a:uFillTx/>
              <a:latin typeface="+mj-lt"/>
              <a:ea typeface="ＭＳ Ｐゴシック" pitchFamily="34" charset="-128"/>
              <a:cs typeface="Arial" pitchFamily="34" charset="0"/>
            </a:endParaRPr>
          </a:p>
        </p:txBody>
      </p:sp>
      <p:pic>
        <p:nvPicPr>
          <p:cNvPr id="6" name="Picture 1" descr="logo-white-vertical.psd"/>
          <p:cNvPicPr>
            <a:picLocks noChangeAspect="1"/>
          </p:cNvPicPr>
          <p:nvPr userDrawn="1"/>
        </p:nvPicPr>
        <p:blipFill>
          <a:blip r:embed="rId2" cstate="screen"/>
          <a:srcRect/>
          <a:stretch>
            <a:fillRect/>
          </a:stretch>
        </p:blipFill>
        <p:spPr bwMode="auto">
          <a:xfrm>
            <a:off x="8388472" y="401641"/>
            <a:ext cx="432000" cy="867119"/>
          </a:xfrm>
          <a:prstGeom prst="rect">
            <a:avLst/>
          </a:prstGeom>
          <a:noFill/>
          <a:ln w="9525">
            <a:noFill/>
            <a:miter lim="800000"/>
            <a:headEnd/>
            <a:tailEnd/>
          </a:ln>
        </p:spPr>
      </p:pic>
      <p:sp>
        <p:nvSpPr>
          <p:cNvPr id="7" name="Text Box 10"/>
          <p:cNvSpPr txBox="1">
            <a:spLocks noChangeArrowheads="1"/>
          </p:cNvSpPr>
          <p:nvPr userDrawn="1"/>
        </p:nvSpPr>
        <p:spPr bwMode="auto">
          <a:xfrm>
            <a:off x="8460432" y="6453188"/>
            <a:ext cx="792088" cy="216172"/>
          </a:xfrm>
          <a:prstGeom prst="rect">
            <a:avLst/>
          </a:prstGeom>
          <a:noFill/>
          <a:ln w="9525">
            <a:noFill/>
            <a:miter lim="800000"/>
            <a:headEnd/>
            <a:tailEnd/>
          </a:ln>
          <a:effectLst/>
        </p:spPr>
        <p:txBody>
          <a:bodyPr/>
          <a:lstStyle/>
          <a:p>
            <a:pPr>
              <a:spcBef>
                <a:spcPct val="50000"/>
              </a:spcBef>
            </a:pPr>
            <a:fld id="{1BDDE926-A6EA-4ED0-BFEF-28245195DCA5}" type="slidenum">
              <a:rPr lang="en-GB" altLang="zh-TW" sz="1000" smtClean="0">
                <a:ea typeface="新細明體" charset="-120"/>
              </a:rPr>
              <a:pPr>
                <a:spcBef>
                  <a:spcPct val="50000"/>
                </a:spcBef>
              </a:pPr>
              <a:t>‹#›</a:t>
            </a:fld>
            <a:endParaRPr lang="en-GB" altLang="zh-TW" sz="1000" dirty="0">
              <a:ea typeface="新細明體" charset="-120"/>
            </a:endParaRPr>
          </a:p>
        </p:txBody>
      </p:sp>
      <p:sp>
        <p:nvSpPr>
          <p:cNvPr id="8" name="標題 1"/>
          <p:cNvSpPr>
            <a:spLocks noGrp="1"/>
          </p:cNvSpPr>
          <p:nvPr>
            <p:ph type="title"/>
          </p:nvPr>
        </p:nvSpPr>
        <p:spPr>
          <a:xfrm>
            <a:off x="457200" y="549623"/>
            <a:ext cx="8229600" cy="719137"/>
          </a:xfrm>
        </p:spPr>
        <p:txBody>
          <a:bodyPr/>
          <a:lstStyle>
            <a:lvl1pPr>
              <a:defRPr baseline="0">
                <a:latin typeface="Arial" pitchFamily="34" charset="0"/>
                <a:ea typeface="細明體" pitchFamily="49" charset="-120"/>
              </a:defRPr>
            </a:lvl1pPr>
          </a:lstStyle>
          <a:p>
            <a:endParaRPr lang="zh-TW"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只有標題">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6038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6038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457200"/>
            <a:ext cx="8229600" cy="13716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981200"/>
            <a:ext cx="4038600" cy="3886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4038600" cy="3886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
          <p:cNvSpPr>
            <a:spLocks noGrp="1" noChangeArrowheads="1"/>
          </p:cNvSpPr>
          <p:nvPr>
            <p:ph type="ftr" sz="quarter" idx="10"/>
          </p:nvPr>
        </p:nvSpPr>
        <p:spPr>
          <a:xfrm>
            <a:off x="3124200" y="6248400"/>
            <a:ext cx="2895600" cy="457200"/>
          </a:xfrm>
          <a:prstGeom prst="rect">
            <a:avLst/>
          </a:prstGeom>
          <a:ln/>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pPr>
              <a:defRPr/>
            </a:pPr>
            <a:fld id="{60132F7A-442A-4022-AE4B-DE2440128F74}" type="slidenum">
              <a:rPr lang="en-US" altLang="zh-TW"/>
              <a:pPr>
                <a:defRPr/>
              </a:pPr>
              <a:t>‹#›</a:t>
            </a:fld>
            <a:endParaRPr lang="en-US" altLang="zh-TW"/>
          </a:p>
        </p:txBody>
      </p:sp>
      <p:sp>
        <p:nvSpPr>
          <p:cNvPr id="7"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空白">
    <p:bg>
      <p:bgPr>
        <a:blipFill dpi="0" rotWithShape="1">
          <a:blip r:embed="rId2" cstate="screen">
            <a:lum/>
          </a:blip>
          <a:srcRect/>
          <a:stretch>
            <a:fillRect t="-1000" b="-1000"/>
          </a:stretch>
        </a:blipFill>
        <a:effectLst/>
      </p:bgPr>
    </p:bg>
    <p:spTree>
      <p:nvGrpSpPr>
        <p:cNvPr id="1" name=""/>
        <p:cNvGrpSpPr/>
        <p:nvPr/>
      </p:nvGrpSpPr>
      <p:grpSpPr>
        <a:xfrm>
          <a:off x="0" y="0"/>
          <a:ext cx="0" cy="0"/>
          <a:chOff x="0" y="0"/>
          <a:chExt cx="0" cy="0"/>
        </a:xfrm>
      </p:grpSpPr>
      <p:pic>
        <p:nvPicPr>
          <p:cNvPr id="4" name="Picture 1" descr="logo-white-vertical.psd"/>
          <p:cNvPicPr>
            <a:picLocks noChangeAspect="1"/>
          </p:cNvPicPr>
          <p:nvPr userDrawn="1"/>
        </p:nvPicPr>
        <p:blipFill>
          <a:blip r:embed="rId3" cstate="screen"/>
          <a:srcRect/>
          <a:stretch>
            <a:fillRect/>
          </a:stretch>
        </p:blipFill>
        <p:spPr bwMode="auto">
          <a:xfrm>
            <a:off x="7956376" y="5112894"/>
            <a:ext cx="684000" cy="1371645"/>
          </a:xfrm>
          <a:prstGeom prst="rect">
            <a:avLst/>
          </a:prstGeom>
          <a:noFill/>
          <a:ln w="9525">
            <a:noFill/>
            <a:miter lim="800000"/>
            <a:headEnd/>
            <a:tailEnd/>
          </a:ln>
        </p:spPr>
      </p:pic>
      <p:sp>
        <p:nvSpPr>
          <p:cNvPr id="8" name="文字版面配置區 8"/>
          <p:cNvSpPr>
            <a:spLocks noGrp="1"/>
          </p:cNvSpPr>
          <p:nvPr>
            <p:ph type="body" sz="quarter" idx="10" hasCustomPrompt="1"/>
          </p:nvPr>
        </p:nvSpPr>
        <p:spPr>
          <a:xfrm>
            <a:off x="323528" y="6237312"/>
            <a:ext cx="3960440" cy="360040"/>
          </a:xfrm>
        </p:spPr>
        <p:txBody>
          <a:bodyPr/>
          <a:lstStyle>
            <a:lvl1pPr>
              <a:buNone/>
              <a:defRPr sz="2000">
                <a:solidFill>
                  <a:schemeClr val="bg1"/>
                </a:solidFill>
              </a:defRPr>
            </a:lvl1pPr>
          </a:lstStyle>
          <a:p>
            <a:pPr lvl="0"/>
            <a:r>
              <a:rPr lang="en-US" altLang="zh-TW" dirty="0"/>
              <a:t>Type Presentation Author Here</a:t>
            </a:r>
            <a:endParaRPr lang="zh-TW" altLang="en-US" dirty="0"/>
          </a:p>
        </p:txBody>
      </p:sp>
      <p:sp>
        <p:nvSpPr>
          <p:cNvPr id="9" name="文字版面配置區 8"/>
          <p:cNvSpPr>
            <a:spLocks noGrp="1"/>
          </p:cNvSpPr>
          <p:nvPr>
            <p:ph type="body" sz="quarter" idx="11" hasCustomPrompt="1"/>
          </p:nvPr>
        </p:nvSpPr>
        <p:spPr>
          <a:xfrm>
            <a:off x="4716016" y="6237312"/>
            <a:ext cx="2160240" cy="360040"/>
          </a:xfrm>
        </p:spPr>
        <p:txBody>
          <a:bodyPr/>
          <a:lstStyle>
            <a:lvl1pPr>
              <a:buNone/>
              <a:defRPr sz="2000">
                <a:solidFill>
                  <a:schemeClr val="bg1"/>
                </a:solidFill>
              </a:defRPr>
            </a:lvl1pPr>
          </a:lstStyle>
          <a:p>
            <a:pPr lvl="0"/>
            <a:r>
              <a:rPr lang="en-US" altLang="zh-TW" dirty="0"/>
              <a:t>Date</a:t>
            </a:r>
            <a:endParaRPr lang="zh-TW" altLang="en-US" dirty="0"/>
          </a:p>
        </p:txBody>
      </p:sp>
      <p:sp>
        <p:nvSpPr>
          <p:cNvPr id="11" name="Rectangle 8"/>
          <p:cNvSpPr>
            <a:spLocks noGrp="1" noChangeArrowheads="1"/>
          </p:cNvSpPr>
          <p:nvPr>
            <p:ph type="subTitle" idx="1"/>
          </p:nvPr>
        </p:nvSpPr>
        <p:spPr>
          <a:xfrm>
            <a:off x="395288" y="4737100"/>
            <a:ext cx="8380412" cy="504825"/>
          </a:xfrm>
        </p:spPr>
        <p:txBody>
          <a:bodyPr lIns="0" tIns="0" rIns="0" bIns="0"/>
          <a:lstStyle>
            <a:lvl1pPr marL="0" indent="0">
              <a:buFontTx/>
              <a:buNone/>
              <a:defRPr b="1" baseline="0">
                <a:solidFill>
                  <a:schemeClr val="bg1"/>
                </a:solidFill>
                <a:latin typeface="Arial" pitchFamily="34" charset="0"/>
                <a:ea typeface="細明體" pitchFamily="49" charset="-120"/>
              </a:defRPr>
            </a:lvl1pPr>
          </a:lstStyle>
          <a:p>
            <a:r>
              <a:rPr lang="en-GB" altLang="zh-TW" dirty="0"/>
              <a:t>CLICK TO EDIT MASTER SUBTITLE</a:t>
            </a:r>
          </a:p>
        </p:txBody>
      </p:sp>
      <p:sp>
        <p:nvSpPr>
          <p:cNvPr id="7" name="文字版面配置區 10"/>
          <p:cNvSpPr>
            <a:spLocks noGrp="1"/>
          </p:cNvSpPr>
          <p:nvPr>
            <p:ph type="body" sz="quarter" idx="12" hasCustomPrompt="1"/>
          </p:nvPr>
        </p:nvSpPr>
        <p:spPr>
          <a:xfrm>
            <a:off x="395536" y="2852936"/>
            <a:ext cx="8497887" cy="1655762"/>
          </a:xfrm>
        </p:spPr>
        <p:txBody>
          <a:bodyPr/>
          <a:lstStyle>
            <a:lvl1pPr>
              <a:buNone/>
              <a:defRPr lang="zh-TW" altLang="en-US" sz="6000" b="1" i="0" cap="all" baseline="0" smtClean="0">
                <a:solidFill>
                  <a:schemeClr val="bg1"/>
                </a:solidFill>
                <a:latin typeface="Oxfam Global Headline" pitchFamily="34" charset="0"/>
                <a:ea typeface="細明體" pitchFamily="49" charset="-120"/>
              </a:defRPr>
            </a:lvl1pPr>
          </a:lstStyle>
          <a:p>
            <a:pPr lvl="0"/>
            <a:r>
              <a:rPr lang="zh-TW" altLang="en-US" dirty="0">
                <a:latin typeface="+mj-lt"/>
              </a:rPr>
              <a:t>標題 </a:t>
            </a:r>
            <a:r>
              <a:rPr lang="en-US" altLang="zh-TW" dirty="0">
                <a:latin typeface="Oxfam Global Headline Regular" charset="0"/>
                <a:ea typeface="ＭＳ Ｐゴシック" pitchFamily="34" charset="-128"/>
              </a:rPr>
              <a:t>TITLE IN CAPS</a:t>
            </a:r>
            <a:endParaRPr lang="zh-TW"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457200"/>
            <a:ext cx="8229600" cy="1371600"/>
          </a:xfrm>
        </p:spPr>
        <p:txBody>
          <a:bodyPr/>
          <a:lstStyle/>
          <a:p>
            <a:r>
              <a:rPr lang="zh-TW" altLang="en-US"/>
              <a:t>按一下以編輯母片標題樣式</a:t>
            </a:r>
          </a:p>
        </p:txBody>
      </p:sp>
      <p:sp>
        <p:nvSpPr>
          <p:cNvPr id="3" name="表格版面配置區 2"/>
          <p:cNvSpPr>
            <a:spLocks noGrp="1"/>
          </p:cNvSpPr>
          <p:nvPr>
            <p:ph type="tbl" idx="1"/>
          </p:nvPr>
        </p:nvSpPr>
        <p:spPr>
          <a:xfrm>
            <a:off x="457200" y="1981200"/>
            <a:ext cx="8229600" cy="3886200"/>
          </a:xfrm>
        </p:spPr>
        <p:txBody>
          <a:bodyPr/>
          <a:lstStyle/>
          <a:p>
            <a:pPr lvl="0"/>
            <a:endParaRPr lang="zh-TW" altLang="en-US" noProof="0"/>
          </a:p>
        </p:txBody>
      </p:sp>
      <p:sp>
        <p:nvSpPr>
          <p:cNvPr id="4" name="Rectangle 2"/>
          <p:cNvSpPr>
            <a:spLocks noGrp="1" noChangeArrowheads="1"/>
          </p:cNvSpPr>
          <p:nvPr>
            <p:ph type="ftr" sz="quarter" idx="10"/>
          </p:nvPr>
        </p:nvSpPr>
        <p:spPr>
          <a:xfrm>
            <a:off x="3124200" y="6248400"/>
            <a:ext cx="2895600" cy="457200"/>
          </a:xfrm>
          <a:prstGeom prst="rect">
            <a:avLst/>
          </a:prstGeom>
          <a:ln/>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pPr>
              <a:defRPr/>
            </a:pPr>
            <a:fld id="{983D7454-4394-4FA4-9173-51D266DF57AF}" type="slidenum">
              <a:rPr lang="en-US" altLang="zh-TW"/>
              <a:pPr>
                <a:defRPr/>
              </a:pPr>
              <a:t>‹#›</a:t>
            </a:fld>
            <a:endParaRPr lang="en-US" altLang="zh-TW"/>
          </a:p>
        </p:txBody>
      </p:sp>
      <p:sp>
        <p:nvSpPr>
          <p:cNvPr id="6"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ltLang="zh-TW"/>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AndTwoObj">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457200"/>
            <a:ext cx="8229600" cy="13716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981200"/>
            <a:ext cx="4038600" cy="3886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8200" y="1981200"/>
            <a:ext cx="4038600" cy="18669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8200" y="4000500"/>
            <a:ext cx="4038600" cy="18669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Rectangle 2"/>
          <p:cNvSpPr>
            <a:spLocks noGrp="1" noChangeArrowheads="1"/>
          </p:cNvSpPr>
          <p:nvPr>
            <p:ph type="ftr" sz="quarter" idx="10"/>
          </p:nvPr>
        </p:nvSpPr>
        <p:spPr>
          <a:xfrm>
            <a:off x="3124200" y="6248400"/>
            <a:ext cx="2895600" cy="457200"/>
          </a:xfrm>
          <a:prstGeom prst="rect">
            <a:avLst/>
          </a:prstGeom>
          <a:ln/>
        </p:spPr>
        <p:txBody>
          <a:bodyPr/>
          <a:lstStyle>
            <a:lvl1pPr>
              <a:defRPr/>
            </a:lvl1pPr>
          </a:lstStyle>
          <a:p>
            <a:pPr>
              <a:defRPr/>
            </a:pPr>
            <a:endParaRPr lang="en-US" altLang="zh-TW"/>
          </a:p>
        </p:txBody>
      </p:sp>
      <p:sp>
        <p:nvSpPr>
          <p:cNvPr id="7" name="Rectangle 3"/>
          <p:cNvSpPr>
            <a:spLocks noGrp="1" noChangeArrowheads="1"/>
          </p:cNvSpPr>
          <p:nvPr>
            <p:ph type="sldNum" sz="quarter" idx="11"/>
          </p:nvPr>
        </p:nvSpPr>
        <p:spPr>
          <a:xfrm>
            <a:off x="6553200" y="6248400"/>
            <a:ext cx="2133600" cy="457200"/>
          </a:xfrm>
          <a:prstGeom prst="rect">
            <a:avLst/>
          </a:prstGeom>
          <a:ln/>
        </p:spPr>
        <p:txBody>
          <a:bodyPr/>
          <a:lstStyle>
            <a:lvl1pPr>
              <a:defRPr/>
            </a:lvl1pPr>
          </a:lstStyle>
          <a:p>
            <a:pPr>
              <a:defRPr/>
            </a:pPr>
            <a:fld id="{E7C45ED7-A0FE-4CA9-95AD-426938A1AD16}" type="slidenum">
              <a:rPr lang="en-US" altLang="zh-TW"/>
              <a:pPr>
                <a:defRPr/>
              </a:pPr>
              <a:t>‹#›</a:t>
            </a:fld>
            <a:endParaRPr lang="en-US" altLang="zh-TW"/>
          </a:p>
        </p:txBody>
      </p:sp>
      <p:sp>
        <p:nvSpPr>
          <p:cNvPr id="8"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pPr>
              <a:defRPr/>
            </a:pPr>
            <a:endParaRPr lang="en-US" altLang="zh-TW"/>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_標題投影片">
    <p:bg>
      <p:bgPr>
        <a:blipFill dpi="0" rotWithShape="0">
          <a:blip r:embed="rId2" cstate="screen"/>
          <a:srcRect/>
          <a:stretch>
            <a:fillRect/>
          </a:stretch>
        </a:blipFill>
        <a:effectLst/>
      </p:bgPr>
    </p:bg>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395288" y="4737100"/>
            <a:ext cx="8380412" cy="504825"/>
          </a:xfrm>
        </p:spPr>
        <p:txBody>
          <a:bodyPr lIns="0" tIns="0" rIns="0" bIns="0"/>
          <a:lstStyle>
            <a:lvl1pPr marL="0" indent="0">
              <a:buFontTx/>
              <a:buNone/>
              <a:defRPr b="1" cap="all" baseline="0">
                <a:solidFill>
                  <a:schemeClr val="bg1"/>
                </a:solidFill>
                <a:latin typeface="Arial" pitchFamily="34" charset="0"/>
                <a:ea typeface="細明體" pitchFamily="49" charset="-120"/>
              </a:defRPr>
            </a:lvl1pPr>
          </a:lstStyle>
          <a:p>
            <a:r>
              <a:rPr lang="en-GB" altLang="zh-TW" dirty="0"/>
              <a:t>CLICK TO EDIT MASTER SUBTITLE</a:t>
            </a:r>
          </a:p>
        </p:txBody>
      </p:sp>
      <p:pic>
        <p:nvPicPr>
          <p:cNvPr id="7" name="Picture 1" descr="logo-white-vertical.psd"/>
          <p:cNvPicPr>
            <a:picLocks noChangeAspect="1"/>
          </p:cNvPicPr>
          <p:nvPr userDrawn="1"/>
        </p:nvPicPr>
        <p:blipFill>
          <a:blip r:embed="rId3" cstate="screen"/>
          <a:srcRect/>
          <a:stretch>
            <a:fillRect/>
          </a:stretch>
        </p:blipFill>
        <p:spPr bwMode="auto">
          <a:xfrm>
            <a:off x="7956376" y="5112894"/>
            <a:ext cx="684000" cy="1371645"/>
          </a:xfrm>
          <a:prstGeom prst="rect">
            <a:avLst/>
          </a:prstGeom>
          <a:noFill/>
          <a:ln w="9525">
            <a:noFill/>
            <a:miter lim="800000"/>
            <a:headEnd/>
            <a:tailEnd/>
          </a:ln>
        </p:spPr>
      </p:pic>
      <p:sp>
        <p:nvSpPr>
          <p:cNvPr id="9" name="文字版面配置區 8"/>
          <p:cNvSpPr>
            <a:spLocks noGrp="1"/>
          </p:cNvSpPr>
          <p:nvPr>
            <p:ph type="body" sz="quarter" idx="10" hasCustomPrompt="1"/>
          </p:nvPr>
        </p:nvSpPr>
        <p:spPr>
          <a:xfrm>
            <a:off x="323528" y="6237312"/>
            <a:ext cx="3960440" cy="360040"/>
          </a:xfrm>
        </p:spPr>
        <p:txBody>
          <a:bodyPr/>
          <a:lstStyle>
            <a:lvl1pPr>
              <a:buNone/>
              <a:defRPr sz="2000">
                <a:solidFill>
                  <a:schemeClr val="bg1"/>
                </a:solidFill>
              </a:defRPr>
            </a:lvl1pPr>
          </a:lstStyle>
          <a:p>
            <a:pPr lvl="0"/>
            <a:r>
              <a:rPr lang="en-US" altLang="zh-TW" dirty="0"/>
              <a:t>Type Presentation Author Here</a:t>
            </a:r>
            <a:endParaRPr lang="zh-TW" altLang="en-US" dirty="0"/>
          </a:p>
        </p:txBody>
      </p:sp>
      <p:sp>
        <p:nvSpPr>
          <p:cNvPr id="10" name="文字版面配置區 8"/>
          <p:cNvSpPr>
            <a:spLocks noGrp="1"/>
          </p:cNvSpPr>
          <p:nvPr>
            <p:ph type="body" sz="quarter" idx="11" hasCustomPrompt="1"/>
          </p:nvPr>
        </p:nvSpPr>
        <p:spPr>
          <a:xfrm>
            <a:off x="4716016" y="6237312"/>
            <a:ext cx="2160240" cy="360040"/>
          </a:xfrm>
        </p:spPr>
        <p:txBody>
          <a:bodyPr/>
          <a:lstStyle>
            <a:lvl1pPr>
              <a:buNone/>
              <a:defRPr sz="2000">
                <a:solidFill>
                  <a:schemeClr val="bg1"/>
                </a:solidFill>
              </a:defRPr>
            </a:lvl1pPr>
          </a:lstStyle>
          <a:p>
            <a:pPr lvl="0"/>
            <a:r>
              <a:rPr lang="en-US" altLang="zh-TW" dirty="0"/>
              <a:t>Date</a:t>
            </a:r>
            <a:endParaRPr lang="zh-TW" altLang="en-US" dirty="0"/>
          </a:p>
        </p:txBody>
      </p:sp>
      <p:sp>
        <p:nvSpPr>
          <p:cNvPr id="11" name="文字版面配置區 10"/>
          <p:cNvSpPr>
            <a:spLocks noGrp="1"/>
          </p:cNvSpPr>
          <p:nvPr>
            <p:ph type="body" sz="quarter" idx="12" hasCustomPrompt="1"/>
          </p:nvPr>
        </p:nvSpPr>
        <p:spPr>
          <a:xfrm>
            <a:off x="395536" y="2852936"/>
            <a:ext cx="8497887" cy="1655762"/>
          </a:xfrm>
        </p:spPr>
        <p:txBody>
          <a:bodyPr/>
          <a:lstStyle>
            <a:lvl1pPr>
              <a:buNone/>
              <a:defRPr lang="zh-TW" altLang="en-US" sz="6000" b="1" i="0" cap="all" baseline="0" smtClean="0">
                <a:solidFill>
                  <a:schemeClr val="bg1"/>
                </a:solidFill>
                <a:latin typeface="Oxfam Global Headline" pitchFamily="34" charset="0"/>
                <a:ea typeface="細明體" pitchFamily="49" charset="-120"/>
              </a:defRPr>
            </a:lvl1pPr>
          </a:lstStyle>
          <a:p>
            <a:pPr lvl="0"/>
            <a:r>
              <a:rPr lang="zh-TW" altLang="en-US" dirty="0">
                <a:latin typeface="+mj-lt"/>
              </a:rPr>
              <a:t>標題 </a:t>
            </a:r>
            <a:r>
              <a:rPr lang="en-US" altLang="zh-TW" dirty="0">
                <a:latin typeface="Oxfam Global Headline Regular" charset="0"/>
                <a:ea typeface="ＭＳ Ｐゴシック" pitchFamily="34" charset="-128"/>
              </a:rPr>
              <a:t>TITLE IN CAPS</a:t>
            </a:r>
            <a:endParaRPr lang="zh-TW"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區段標題">
    <p:bg>
      <p:bgPr>
        <a:solidFill>
          <a:srgbClr val="61A534"/>
        </a:solidFill>
        <a:effectLst/>
      </p:bgPr>
    </p:bg>
    <p:spTree>
      <p:nvGrpSpPr>
        <p:cNvPr id="1" name=""/>
        <p:cNvGrpSpPr/>
        <p:nvPr/>
      </p:nvGrpSpPr>
      <p:grpSpPr>
        <a:xfrm>
          <a:off x="0" y="0"/>
          <a:ext cx="0" cy="0"/>
          <a:chOff x="0" y="0"/>
          <a:chExt cx="0" cy="0"/>
        </a:xfrm>
      </p:grpSpPr>
      <p:sp>
        <p:nvSpPr>
          <p:cNvPr id="7" name="Rectangle 2"/>
          <p:cNvSpPr>
            <a:spLocks noGrp="1" noChangeArrowheads="1"/>
          </p:cNvSpPr>
          <p:nvPr userDrawn="1">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7_區段標題">
    <p:bg>
      <p:bgPr>
        <a:solidFill>
          <a:srgbClr val="0C884A"/>
        </a:solidFill>
        <a:effectLst/>
      </p:bgPr>
    </p:bg>
    <p:spTree>
      <p:nvGrpSpPr>
        <p:cNvPr id="1" name=""/>
        <p:cNvGrpSpPr/>
        <p:nvPr/>
      </p:nvGrpSpPr>
      <p:grpSpPr>
        <a:xfrm>
          <a:off x="0" y="0"/>
          <a:ext cx="0" cy="0"/>
          <a:chOff x="0" y="0"/>
          <a:chExt cx="0" cy="0"/>
        </a:xfrm>
      </p:grpSpPr>
      <p:sp>
        <p:nvSpPr>
          <p:cNvPr id="7" name="Rectangle 2"/>
          <p:cNvSpPr>
            <a:spLocks noGrp="1" noChangeArrowheads="1"/>
          </p:cNvSpPr>
          <p:nvPr userDrawn="1">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latin typeface="Arial" pitchFamily="34" charset="0"/>
                <a:ea typeface="細明體" pitchFamily="49" charset="-120"/>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區段標題">
    <p:bg>
      <p:bgPr>
        <a:solidFill>
          <a:srgbClr val="F16422"/>
        </a:solidFill>
        <a:effectLst/>
      </p:bgPr>
    </p:bg>
    <p:spTree>
      <p:nvGrpSpPr>
        <p:cNvPr id="1" name=""/>
        <p:cNvGrpSpPr/>
        <p:nvPr/>
      </p:nvGrpSpPr>
      <p:grpSpPr>
        <a:xfrm>
          <a:off x="0" y="0"/>
          <a:ext cx="0" cy="0"/>
          <a:chOff x="0" y="0"/>
          <a:chExt cx="0" cy="0"/>
        </a:xfrm>
      </p:grpSpPr>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
        <p:nvSpPr>
          <p:cNvPr id="6" name="Rectangle 2"/>
          <p:cNvSpPr>
            <a:spLocks noGrp="1" noChangeArrowheads="1"/>
          </p:cNvSpPr>
          <p:nvPr>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latin typeface="Arial" pitchFamily="34" charset="0"/>
                <a:ea typeface="細明體" pitchFamily="49" charset="-120"/>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區段標題">
    <p:bg>
      <p:bgPr>
        <a:solidFill>
          <a:srgbClr val="53297D"/>
        </a:solidFill>
        <a:effectLst/>
      </p:bgPr>
    </p:bg>
    <p:spTree>
      <p:nvGrpSpPr>
        <p:cNvPr id="1" name=""/>
        <p:cNvGrpSpPr/>
        <p:nvPr/>
      </p:nvGrpSpPr>
      <p:grpSpPr>
        <a:xfrm>
          <a:off x="0" y="0"/>
          <a:ext cx="0" cy="0"/>
          <a:chOff x="0" y="0"/>
          <a:chExt cx="0" cy="0"/>
        </a:xfrm>
      </p:grpSpPr>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
        <p:nvSpPr>
          <p:cNvPr id="6" name="Rectangle 2"/>
          <p:cNvSpPr>
            <a:spLocks noGrp="1" noChangeArrowheads="1"/>
          </p:cNvSpPr>
          <p:nvPr>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latin typeface="Arial" pitchFamily="34" charset="0"/>
                <a:ea typeface="細明體" pitchFamily="49" charset="-120"/>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區段標題">
    <p:bg>
      <p:bgPr>
        <a:solidFill>
          <a:srgbClr val="E70052"/>
        </a:solidFill>
        <a:effectLst/>
      </p:bgPr>
    </p:bg>
    <p:spTree>
      <p:nvGrpSpPr>
        <p:cNvPr id="1" name=""/>
        <p:cNvGrpSpPr/>
        <p:nvPr/>
      </p:nvGrpSpPr>
      <p:grpSpPr>
        <a:xfrm>
          <a:off x="0" y="0"/>
          <a:ext cx="0" cy="0"/>
          <a:chOff x="0" y="0"/>
          <a:chExt cx="0" cy="0"/>
        </a:xfrm>
      </p:grpSpPr>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
        <p:nvSpPr>
          <p:cNvPr id="6" name="Rectangle 2"/>
          <p:cNvSpPr>
            <a:spLocks noGrp="1" noChangeArrowheads="1"/>
          </p:cNvSpPr>
          <p:nvPr>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latin typeface="Arial" pitchFamily="34" charset="0"/>
                <a:ea typeface="細明體" pitchFamily="49" charset="-120"/>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4_區段標題">
    <p:bg>
      <p:bgPr>
        <a:solidFill>
          <a:srgbClr val="630235"/>
        </a:solidFill>
        <a:effectLst/>
      </p:bgPr>
    </p:bg>
    <p:spTree>
      <p:nvGrpSpPr>
        <p:cNvPr id="1" name=""/>
        <p:cNvGrpSpPr/>
        <p:nvPr/>
      </p:nvGrpSpPr>
      <p:grpSpPr>
        <a:xfrm>
          <a:off x="0" y="0"/>
          <a:ext cx="0" cy="0"/>
          <a:chOff x="0" y="0"/>
          <a:chExt cx="0" cy="0"/>
        </a:xfrm>
      </p:grpSpPr>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
        <p:nvSpPr>
          <p:cNvPr id="6" name="Rectangle 2"/>
          <p:cNvSpPr>
            <a:spLocks noGrp="1" noChangeArrowheads="1"/>
          </p:cNvSpPr>
          <p:nvPr>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latin typeface="Arial" pitchFamily="34" charset="0"/>
                <a:ea typeface="細明體" pitchFamily="49" charset="-120"/>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5_區段標題">
    <p:bg>
      <p:bgPr>
        <a:solidFill>
          <a:srgbClr val="E43989"/>
        </a:solidFill>
        <a:effectLst/>
      </p:bgPr>
    </p:bg>
    <p:spTree>
      <p:nvGrpSpPr>
        <p:cNvPr id="1" name=""/>
        <p:cNvGrpSpPr/>
        <p:nvPr/>
      </p:nvGrpSpPr>
      <p:grpSpPr>
        <a:xfrm>
          <a:off x="0" y="0"/>
          <a:ext cx="0" cy="0"/>
          <a:chOff x="0" y="0"/>
          <a:chExt cx="0" cy="0"/>
        </a:xfrm>
      </p:grpSpPr>
      <p:pic>
        <p:nvPicPr>
          <p:cNvPr id="4" name="Picture 1" descr="logo-white-vertical.psd"/>
          <p:cNvPicPr>
            <a:picLocks noChangeAspect="1"/>
          </p:cNvPicPr>
          <p:nvPr userDrawn="1"/>
        </p:nvPicPr>
        <p:blipFill>
          <a:blip r:embed="rId2" cstate="screen"/>
          <a:srcRect/>
          <a:stretch>
            <a:fillRect/>
          </a:stretch>
        </p:blipFill>
        <p:spPr bwMode="auto">
          <a:xfrm>
            <a:off x="7956376" y="5112894"/>
            <a:ext cx="684000" cy="1371645"/>
          </a:xfrm>
          <a:prstGeom prst="rect">
            <a:avLst/>
          </a:prstGeom>
          <a:noFill/>
          <a:ln w="9525">
            <a:noFill/>
            <a:miter lim="800000"/>
            <a:headEnd/>
            <a:tailEnd/>
          </a:ln>
        </p:spPr>
      </p:pic>
      <p:sp>
        <p:nvSpPr>
          <p:cNvPr id="6" name="Rectangle 2"/>
          <p:cNvSpPr>
            <a:spLocks noGrp="1" noChangeArrowheads="1"/>
          </p:cNvSpPr>
          <p:nvPr>
            <p:ph type="ctrTitle" hasCustomPrompt="1"/>
          </p:nvPr>
        </p:nvSpPr>
        <p:spPr>
          <a:xfrm>
            <a:off x="395288" y="2852738"/>
            <a:ext cx="8466137" cy="16557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a:extLst>
        </p:spPr>
        <p:txBody>
          <a:bodyPr/>
          <a:lstStyle>
            <a:lvl1pPr>
              <a:defRPr cap="all" baseline="0">
                <a:solidFill>
                  <a:schemeClr val="bg1"/>
                </a:solidFill>
                <a:latin typeface="Arial" pitchFamily="34" charset="0"/>
                <a:ea typeface="細明體" pitchFamily="49" charset="-120"/>
              </a:defRPr>
            </a:lvl1pPr>
          </a:lstStyle>
          <a:p>
            <a:pPr eaLnBrk="1" hangingPunct="1"/>
            <a:r>
              <a:rPr lang="en-GB" altLang="zh-TW" sz="3500" dirty="0">
                <a:latin typeface="Arial" pitchFamily="34" charset="0"/>
                <a:ea typeface="ＭＳ Ｐゴシック" pitchFamily="34" charset="-128"/>
                <a:cs typeface="Arial" pitchFamily="34" charset="0"/>
              </a:rPr>
              <a:t>SECTION DIVIDER HEADER HERE (NOT TO BE USED AS CONTENT SLIDE) </a:t>
            </a:r>
            <a:r>
              <a:rPr lang="zh-TW" altLang="en-US" dirty="0"/>
              <a:t>按一下以編輯母片標題樣式</a:t>
            </a:r>
            <a:endParaRPr lang="en-GB" altLang="zh-TW" sz="3500" dirty="0">
              <a:latin typeface="Arial" pitchFamily="34" charset="0"/>
              <a:ea typeface="ＭＳ Ｐゴシック"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191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ltLang="zh-TW" dirty="0"/>
              <a:t>Click to edit Master title style</a:t>
            </a:r>
          </a:p>
        </p:txBody>
      </p:sp>
      <p:sp>
        <p:nvSpPr>
          <p:cNvPr id="1027" name="Rectangle 3"/>
          <p:cNvSpPr>
            <a:spLocks noGrp="1" noChangeArrowheads="1"/>
          </p:cNvSpPr>
          <p:nvPr>
            <p:ph type="body" idx="1"/>
          </p:nvPr>
        </p:nvSpPr>
        <p:spPr bwMode="auto">
          <a:xfrm>
            <a:off x="457200" y="1600200"/>
            <a:ext cx="8229600" cy="42783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zh-TW" dirty="0"/>
              <a:t>Click to edit Master text styles</a:t>
            </a:r>
          </a:p>
          <a:p>
            <a:pPr lvl="1"/>
            <a:r>
              <a:rPr lang="en-GB" altLang="zh-TW" dirty="0"/>
              <a:t>Second level</a:t>
            </a:r>
          </a:p>
          <a:p>
            <a:pPr lvl="2"/>
            <a:r>
              <a:rPr lang="en-GB" altLang="zh-TW" dirty="0"/>
              <a:t>Third level</a:t>
            </a:r>
          </a:p>
          <a:p>
            <a:pPr lvl="3"/>
            <a:r>
              <a:rPr lang="en-GB" altLang="zh-TW" dirty="0"/>
              <a:t>Fourth level</a:t>
            </a:r>
          </a:p>
          <a:p>
            <a:pPr lvl="4"/>
            <a:r>
              <a:rPr lang="en-GB" altLang="zh-TW" dirty="0"/>
              <a:t>Fifth level</a:t>
            </a:r>
          </a:p>
        </p:txBody>
      </p:sp>
      <p:sp>
        <p:nvSpPr>
          <p:cNvPr id="4" name="Rectangle 2"/>
          <p:cNvSpPr>
            <a:spLocks noChangeArrowheads="1"/>
          </p:cNvSpPr>
          <p:nvPr userDrawn="1"/>
        </p:nvSpPr>
        <p:spPr bwMode="auto">
          <a:xfrm>
            <a:off x="0" y="0"/>
            <a:ext cx="9144000" cy="1417638"/>
          </a:xfrm>
          <a:prstGeom prst="rect">
            <a:avLst/>
          </a:prstGeom>
          <a:solidFill>
            <a:srgbClr val="61A534"/>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endParaRPr lang="zh-TW" altLang="zh-TW">
              <a:solidFill>
                <a:srgbClr val="FFFFFF"/>
              </a:solidFill>
            </a:endParaRPr>
          </a:p>
        </p:txBody>
      </p:sp>
      <p:sp>
        <p:nvSpPr>
          <p:cNvPr id="5" name="標題 1"/>
          <p:cNvSpPr txBox="1">
            <a:spLocks/>
          </p:cNvSpPr>
          <p:nvPr userDrawn="1"/>
        </p:nvSpPr>
        <p:spPr>
          <a:xfrm>
            <a:off x="457200" y="549623"/>
            <a:ext cx="8229600" cy="719137"/>
          </a:xfrm>
          <a:prstGeom prst="rect">
            <a:avLst/>
          </a:prstGeom>
        </p:spPr>
        <p:txBody>
          <a:bodyPr/>
          <a:lstStyle>
            <a:lvl1pPr>
              <a:defRPr baseline="0">
                <a:latin typeface="Arial" pitchFamily="34" charset="0"/>
                <a:ea typeface="細明體" pitchFamily="49" charset="-12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3500" b="1" i="0" u="none" strike="noStrike" kern="0" cap="all" spc="0" normalizeH="0" baseline="0" noProof="0" dirty="0">
                <a:ln>
                  <a:noFill/>
                </a:ln>
                <a:solidFill>
                  <a:schemeClr val="bg1"/>
                </a:solidFill>
                <a:effectLst/>
                <a:uLnTx/>
                <a:uFillTx/>
                <a:latin typeface="Arial" pitchFamily="34" charset="0"/>
                <a:ea typeface="細明體" pitchFamily="49" charset="-120"/>
                <a:cs typeface="+mj-cs"/>
              </a:rPr>
              <a:t>HEADLINE HERE </a:t>
            </a:r>
            <a:r>
              <a:rPr kumimoji="0" lang="zh-TW" altLang="en-US" sz="3500" b="1" i="0" u="none" strike="noStrike" kern="0" cap="all" spc="0" normalizeH="0" baseline="0" noProof="0" dirty="0">
                <a:ln>
                  <a:noFill/>
                </a:ln>
                <a:solidFill>
                  <a:schemeClr val="bg1"/>
                </a:solidFill>
                <a:effectLst/>
                <a:uLnTx/>
                <a:uFillTx/>
                <a:latin typeface="Arial" pitchFamily="34" charset="0"/>
                <a:ea typeface="細明體" pitchFamily="49" charset="-120"/>
                <a:cs typeface="+mj-cs"/>
              </a:rPr>
              <a:t>按一下以編輯標題</a:t>
            </a:r>
          </a:p>
        </p:txBody>
      </p:sp>
      <p:pic>
        <p:nvPicPr>
          <p:cNvPr id="6" name="Picture 1" descr="logo-white-vertical.psd"/>
          <p:cNvPicPr>
            <a:picLocks noChangeAspect="1"/>
          </p:cNvPicPr>
          <p:nvPr userDrawn="1"/>
        </p:nvPicPr>
        <p:blipFill>
          <a:blip r:embed="rId24" cstate="screen"/>
          <a:srcRect/>
          <a:stretch>
            <a:fillRect/>
          </a:stretch>
        </p:blipFill>
        <p:spPr bwMode="auto">
          <a:xfrm>
            <a:off x="8388472" y="401641"/>
            <a:ext cx="432000" cy="867119"/>
          </a:xfrm>
          <a:prstGeom prst="rect">
            <a:avLst/>
          </a:prstGeom>
          <a:noFill/>
          <a:ln w="9525">
            <a:noFill/>
            <a:miter lim="800000"/>
            <a:headEnd/>
            <a:tailEnd/>
          </a:ln>
        </p:spPr>
      </p:pic>
      <p:sp>
        <p:nvSpPr>
          <p:cNvPr id="7" name="Text Box 10"/>
          <p:cNvSpPr txBox="1">
            <a:spLocks noChangeArrowheads="1"/>
          </p:cNvSpPr>
          <p:nvPr userDrawn="1"/>
        </p:nvSpPr>
        <p:spPr bwMode="auto">
          <a:xfrm>
            <a:off x="8460432" y="6453188"/>
            <a:ext cx="792088" cy="216172"/>
          </a:xfrm>
          <a:prstGeom prst="rect">
            <a:avLst/>
          </a:prstGeom>
          <a:noFill/>
          <a:ln w="9525">
            <a:noFill/>
            <a:miter lim="800000"/>
            <a:headEnd/>
            <a:tailEnd/>
          </a:ln>
          <a:effectLst/>
        </p:spPr>
        <p:txBody>
          <a:bodyPr/>
          <a:lstStyle/>
          <a:p>
            <a:pPr>
              <a:spcBef>
                <a:spcPct val="50000"/>
              </a:spcBef>
            </a:pPr>
            <a:fld id="{1BDDE926-A6EA-4ED0-BFEF-28245195DCA5}" type="slidenum">
              <a:rPr lang="en-GB" altLang="zh-TW" sz="1000" smtClean="0">
                <a:ea typeface="新細明體" charset="-120"/>
              </a:rPr>
              <a:pPr>
                <a:spcBef>
                  <a:spcPct val="50000"/>
                </a:spcBef>
              </a:pPr>
              <a:t>‹#›</a:t>
            </a:fld>
            <a:endParaRPr lang="en-GB" altLang="zh-TW" sz="1000" dirty="0">
              <a:ea typeface="新細明體" charset="-120"/>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1" r:id="rId3"/>
    <p:sldLayoutId id="2147483666" r:id="rId4"/>
    <p:sldLayoutId id="2147483660" r:id="rId5"/>
    <p:sldLayoutId id="2147483661" r:id="rId6"/>
    <p:sldLayoutId id="2147483662" r:id="rId7"/>
    <p:sldLayoutId id="2147483663" r:id="rId8"/>
    <p:sldLayoutId id="2147483664" r:id="rId9"/>
    <p:sldLayoutId id="2147483665" r:id="rId10"/>
    <p:sldLayoutId id="2147483650" r:id="rId11"/>
    <p:sldLayoutId id="2147483652" r:id="rId12"/>
    <p:sldLayoutId id="2147483653" r:id="rId13"/>
    <p:sldLayoutId id="2147483658" r:id="rId14"/>
    <p:sldLayoutId id="2147483654" r:id="rId15"/>
    <p:sldLayoutId id="2147483656" r:id="rId16"/>
    <p:sldLayoutId id="2147483657" r:id="rId17"/>
    <p:sldLayoutId id="2147483659" r:id="rId18"/>
    <p:sldLayoutId id="2147483670" r:id="rId19"/>
    <p:sldLayoutId id="2147483671" r:id="rId20"/>
    <p:sldLayoutId id="2147483672" r:id="rId21"/>
    <p:sldLayoutId id="2147483673" r:id="rId22"/>
  </p:sldLayoutIdLst>
  <p:txStyles>
    <p:titleStyle>
      <a:lvl1pPr algn="l" rtl="0" fontAlgn="base">
        <a:spcBef>
          <a:spcPct val="0"/>
        </a:spcBef>
        <a:spcAft>
          <a:spcPct val="0"/>
        </a:spcAft>
        <a:defRPr sz="3500" b="1">
          <a:solidFill>
            <a:schemeClr val="bg1"/>
          </a:solidFill>
          <a:latin typeface="+mj-lt"/>
          <a:ea typeface="+mj-ea"/>
          <a:cs typeface="+mj-cs"/>
        </a:defRPr>
      </a:lvl1pPr>
      <a:lvl2pPr algn="l" rtl="0" fontAlgn="base">
        <a:spcBef>
          <a:spcPct val="0"/>
        </a:spcBef>
        <a:spcAft>
          <a:spcPct val="0"/>
        </a:spcAft>
        <a:defRPr sz="3500" b="1">
          <a:solidFill>
            <a:srgbClr val="61A534"/>
          </a:solidFill>
          <a:latin typeface="Arial" charset="0"/>
        </a:defRPr>
      </a:lvl2pPr>
      <a:lvl3pPr algn="l" rtl="0" fontAlgn="base">
        <a:spcBef>
          <a:spcPct val="0"/>
        </a:spcBef>
        <a:spcAft>
          <a:spcPct val="0"/>
        </a:spcAft>
        <a:defRPr sz="3500" b="1">
          <a:solidFill>
            <a:srgbClr val="61A534"/>
          </a:solidFill>
          <a:latin typeface="Arial" charset="0"/>
        </a:defRPr>
      </a:lvl3pPr>
      <a:lvl4pPr algn="l" rtl="0" fontAlgn="base">
        <a:spcBef>
          <a:spcPct val="0"/>
        </a:spcBef>
        <a:spcAft>
          <a:spcPct val="0"/>
        </a:spcAft>
        <a:defRPr sz="3500" b="1">
          <a:solidFill>
            <a:srgbClr val="61A534"/>
          </a:solidFill>
          <a:latin typeface="Arial" charset="0"/>
        </a:defRPr>
      </a:lvl4pPr>
      <a:lvl5pPr algn="l" rtl="0" fontAlgn="base">
        <a:spcBef>
          <a:spcPct val="0"/>
        </a:spcBef>
        <a:spcAft>
          <a:spcPct val="0"/>
        </a:spcAft>
        <a:defRPr sz="3500" b="1">
          <a:solidFill>
            <a:srgbClr val="61A534"/>
          </a:solidFill>
          <a:latin typeface="Arial" charset="0"/>
        </a:defRPr>
      </a:lvl5pPr>
      <a:lvl6pPr marL="457200" algn="l" rtl="0" fontAlgn="base">
        <a:spcBef>
          <a:spcPct val="0"/>
        </a:spcBef>
        <a:spcAft>
          <a:spcPct val="0"/>
        </a:spcAft>
        <a:defRPr sz="3500" b="1">
          <a:solidFill>
            <a:srgbClr val="61A534"/>
          </a:solidFill>
          <a:latin typeface="Arial" charset="0"/>
        </a:defRPr>
      </a:lvl6pPr>
      <a:lvl7pPr marL="914400" algn="l" rtl="0" fontAlgn="base">
        <a:spcBef>
          <a:spcPct val="0"/>
        </a:spcBef>
        <a:spcAft>
          <a:spcPct val="0"/>
        </a:spcAft>
        <a:defRPr sz="3500" b="1">
          <a:solidFill>
            <a:srgbClr val="61A534"/>
          </a:solidFill>
          <a:latin typeface="Arial" charset="0"/>
        </a:defRPr>
      </a:lvl7pPr>
      <a:lvl8pPr marL="1371600" algn="l" rtl="0" fontAlgn="base">
        <a:spcBef>
          <a:spcPct val="0"/>
        </a:spcBef>
        <a:spcAft>
          <a:spcPct val="0"/>
        </a:spcAft>
        <a:defRPr sz="3500" b="1">
          <a:solidFill>
            <a:srgbClr val="61A534"/>
          </a:solidFill>
          <a:latin typeface="Arial" charset="0"/>
        </a:defRPr>
      </a:lvl8pPr>
      <a:lvl9pPr marL="1828800" algn="l" rtl="0" fontAlgn="base">
        <a:spcBef>
          <a:spcPct val="0"/>
        </a:spcBef>
        <a:spcAft>
          <a:spcPct val="0"/>
        </a:spcAft>
        <a:defRPr sz="3500" b="1">
          <a:solidFill>
            <a:srgbClr val="61A534"/>
          </a:solidFill>
          <a:latin typeface="Arial" charset="0"/>
        </a:defRPr>
      </a:lvl9pPr>
    </p:titleStyle>
    <p:bodyStyle>
      <a:lvl1pPr marL="342900" indent="-342900" algn="l" rtl="0" fontAlgn="base">
        <a:spcBef>
          <a:spcPct val="20000"/>
        </a:spcBef>
        <a:spcAft>
          <a:spcPct val="0"/>
        </a:spcAft>
        <a:buChar char="•"/>
        <a:defRPr sz="2200" baseline="0">
          <a:solidFill>
            <a:schemeClr val="tx1"/>
          </a:solidFill>
          <a:latin typeface="Arial" pitchFamily="34" charset="0"/>
          <a:ea typeface="細明體" pitchFamily="49" charset="-120"/>
          <a:cs typeface="+mn-cs"/>
        </a:defRPr>
      </a:lvl1pPr>
      <a:lvl2pPr marL="742950" indent="-285750" algn="l" rtl="0" fontAlgn="base">
        <a:spcBef>
          <a:spcPct val="20000"/>
        </a:spcBef>
        <a:spcAft>
          <a:spcPct val="0"/>
        </a:spcAft>
        <a:buChar char="•"/>
        <a:defRPr baseline="0">
          <a:solidFill>
            <a:schemeClr val="tx1"/>
          </a:solidFill>
          <a:latin typeface="Arial" pitchFamily="34" charset="0"/>
          <a:ea typeface="細明體" pitchFamily="49" charset="-120"/>
        </a:defRPr>
      </a:lvl2pPr>
      <a:lvl3pPr marL="1143000" indent="-228600" algn="l" rtl="0" fontAlgn="base">
        <a:spcBef>
          <a:spcPct val="20000"/>
        </a:spcBef>
        <a:spcAft>
          <a:spcPct val="0"/>
        </a:spcAft>
        <a:buChar char="•"/>
        <a:defRPr baseline="0">
          <a:solidFill>
            <a:schemeClr val="tx1"/>
          </a:solidFill>
          <a:latin typeface="Arial" pitchFamily="34" charset="0"/>
          <a:ea typeface="細明體" pitchFamily="49" charset="-120"/>
        </a:defRPr>
      </a:lvl3pPr>
      <a:lvl4pPr marL="1600200" indent="-228600" algn="l" rtl="0" fontAlgn="base">
        <a:spcBef>
          <a:spcPct val="20000"/>
        </a:spcBef>
        <a:spcAft>
          <a:spcPct val="0"/>
        </a:spcAft>
        <a:buChar char="•"/>
        <a:defRPr baseline="0">
          <a:solidFill>
            <a:schemeClr val="tx1"/>
          </a:solidFill>
          <a:latin typeface="Arial" pitchFamily="34" charset="0"/>
          <a:ea typeface="細明體" pitchFamily="49" charset="-120"/>
        </a:defRPr>
      </a:lvl4pPr>
      <a:lvl5pPr marL="2057400" indent="-228600" algn="l" rtl="0" fontAlgn="base">
        <a:spcBef>
          <a:spcPct val="20000"/>
        </a:spcBef>
        <a:spcAft>
          <a:spcPct val="0"/>
        </a:spcAft>
        <a:buChar char="•"/>
        <a:defRPr baseline="0">
          <a:solidFill>
            <a:schemeClr val="tx1"/>
          </a:solidFill>
          <a:latin typeface="Arial" pitchFamily="34" charset="0"/>
          <a:ea typeface="細明體" pitchFamily="49" charset="-12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1.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hyperlink" Target="http://www.cyberschool.oxfam.org.hk/" TargetMode="External"/><Relationship Id="rId2" Type="http://schemas.openxmlformats.org/officeDocument/2006/relationships/image" Target="../media/image16.jpe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標題 3"/>
          <p:cNvSpPr>
            <a:spLocks noGrp="1"/>
          </p:cNvSpPr>
          <p:nvPr>
            <p:ph type="subTitle" idx="1"/>
          </p:nvPr>
        </p:nvSpPr>
        <p:spPr/>
        <p:txBody>
          <a:bodyPr/>
          <a:lstStyle/>
          <a:p>
            <a:endParaRPr lang="zh-TW" altLang="en-US"/>
          </a:p>
        </p:txBody>
      </p:sp>
      <p:sp>
        <p:nvSpPr>
          <p:cNvPr id="5" name="文字版面配置區 4"/>
          <p:cNvSpPr>
            <a:spLocks noGrp="1"/>
          </p:cNvSpPr>
          <p:nvPr>
            <p:ph type="body" sz="quarter" idx="10"/>
          </p:nvPr>
        </p:nvSpPr>
        <p:spPr/>
        <p:txBody>
          <a:bodyPr/>
          <a:lstStyle/>
          <a:p>
            <a:endParaRPr lang="zh-TW" altLang="en-US"/>
          </a:p>
        </p:txBody>
      </p:sp>
      <p:sp>
        <p:nvSpPr>
          <p:cNvPr id="6" name="文字版面配置區 5"/>
          <p:cNvSpPr>
            <a:spLocks noGrp="1"/>
          </p:cNvSpPr>
          <p:nvPr>
            <p:ph type="body" sz="quarter" idx="11"/>
          </p:nvPr>
        </p:nvSpPr>
        <p:spPr/>
        <p:txBody>
          <a:bodyPr/>
          <a:lstStyle/>
          <a:p>
            <a:endParaRPr lang="zh-TW" altLang="en-US"/>
          </a:p>
        </p:txBody>
      </p:sp>
      <p:sp>
        <p:nvSpPr>
          <p:cNvPr id="7" name="文字版面配置區 6"/>
          <p:cNvSpPr>
            <a:spLocks noGrp="1"/>
          </p:cNvSpPr>
          <p:nvPr>
            <p:ph type="body" sz="quarter" idx="12"/>
          </p:nvPr>
        </p:nvSpPr>
        <p:spPr/>
        <p:txBody>
          <a:bodyPr/>
          <a:lstStyle/>
          <a:p>
            <a:r>
              <a:rPr lang="zh-TW" altLang="en-US" sz="5400" dirty="0"/>
              <a:t>貧窮農民的故事</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51520" y="404664"/>
            <a:ext cx="8229600" cy="719137"/>
          </a:xfrm>
        </p:spPr>
        <p:txBody>
          <a:bodyPr/>
          <a:lstStyle/>
          <a:p>
            <a:pPr eaLnBrk="1" hangingPunct="1"/>
            <a:r>
              <a:rPr lang="zh-TW" altLang="en-US" b="1" dirty="0"/>
              <a:t>問題</a:t>
            </a:r>
            <a:r>
              <a:rPr lang="en-US" altLang="zh-TW" b="1" dirty="0"/>
              <a:t>2</a:t>
            </a:r>
            <a:r>
              <a:rPr lang="zh-TW" altLang="en-US" b="1" dirty="0"/>
              <a:t>：國際組織制定不公平的貿易政策</a:t>
            </a:r>
          </a:p>
        </p:txBody>
      </p:sp>
      <p:pic>
        <p:nvPicPr>
          <p:cNvPr id="12292" name="Picture 4" descr="WTO"/>
          <p:cNvPicPr>
            <a:picLocks noGrp="1" noChangeAspect="1" noChangeArrowheads="1"/>
          </p:cNvPicPr>
          <p:nvPr>
            <p:ph idx="1"/>
          </p:nvPr>
        </p:nvPicPr>
        <p:blipFill>
          <a:blip r:embed="rId2" cstate="print"/>
          <a:stretch>
            <a:fillRect/>
          </a:stretch>
        </p:blipFill>
        <p:spPr>
          <a:xfrm>
            <a:off x="4716016" y="2204864"/>
            <a:ext cx="1533525" cy="1495425"/>
          </a:xfrm>
          <a:noFill/>
        </p:spPr>
      </p:pic>
      <p:sp>
        <p:nvSpPr>
          <p:cNvPr id="12291" name="Rectangle 3"/>
          <p:cNvSpPr>
            <a:spLocks noGrp="1" noChangeArrowheads="1"/>
          </p:cNvSpPr>
          <p:nvPr>
            <p:ph type="body" sz="half" idx="4294967295"/>
          </p:nvPr>
        </p:nvSpPr>
        <p:spPr>
          <a:xfrm>
            <a:off x="251520" y="1988840"/>
            <a:ext cx="4038600" cy="3886200"/>
          </a:xfrm>
        </p:spPr>
        <p:txBody>
          <a:bodyPr/>
          <a:lstStyle/>
          <a:p>
            <a:pPr eaLnBrk="1" hangingPunct="1"/>
            <a:r>
              <a:rPr lang="zh-TW" altLang="en-US" sz="2400" dirty="0"/>
              <a:t>此外，富裕國家透過世界貿易組織、世界銀行和國際貨幣基金會等國際組織，強迫貧國開放國內市場，包括降低進口農產品稅項，以及放寬進口農產品限額。</a:t>
            </a:r>
          </a:p>
        </p:txBody>
      </p:sp>
      <p:pic>
        <p:nvPicPr>
          <p:cNvPr id="12293" name="Picture 6" descr="WB"/>
          <p:cNvPicPr>
            <a:picLocks noGrp="1" noChangeAspect="1" noChangeArrowheads="1"/>
          </p:cNvPicPr>
          <p:nvPr>
            <p:ph sz="quarter" idx="4294967295"/>
          </p:nvPr>
        </p:nvPicPr>
        <p:blipFill>
          <a:blip r:embed="rId3" cstate="print"/>
          <a:srcRect/>
          <a:stretch>
            <a:fillRect/>
          </a:stretch>
        </p:blipFill>
        <p:spPr>
          <a:xfrm>
            <a:off x="6732240" y="3068960"/>
            <a:ext cx="1419225" cy="1419225"/>
          </a:xfrm>
          <a:noFill/>
        </p:spPr>
      </p:pic>
      <p:pic>
        <p:nvPicPr>
          <p:cNvPr id="12294" name="Picture 8" descr="IMF"/>
          <p:cNvPicPr>
            <a:picLocks noChangeAspect="1" noChangeArrowheads="1"/>
          </p:cNvPicPr>
          <p:nvPr/>
        </p:nvPicPr>
        <p:blipFill>
          <a:blip r:embed="rId4" cstate="print"/>
          <a:srcRect/>
          <a:stretch>
            <a:fillRect/>
          </a:stretch>
        </p:blipFill>
        <p:spPr bwMode="auto">
          <a:xfrm>
            <a:off x="4716016" y="4293096"/>
            <a:ext cx="1562100" cy="1600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endParaRPr lang="zh-TW" altLang="en-US"/>
          </a:p>
        </p:txBody>
      </p:sp>
      <p:pic>
        <p:nvPicPr>
          <p:cNvPr id="13316" name="Picture 4" descr="double_standard"/>
          <p:cNvPicPr>
            <a:picLocks noGrp="1" noChangeAspect="1" noChangeArrowheads="1"/>
          </p:cNvPicPr>
          <p:nvPr>
            <p:ph idx="1"/>
          </p:nvPr>
        </p:nvPicPr>
        <p:blipFill>
          <a:blip r:embed="rId2" cstate="print"/>
          <a:stretch>
            <a:fillRect/>
          </a:stretch>
        </p:blipFill>
        <p:spPr>
          <a:xfrm>
            <a:off x="5004048" y="1844824"/>
            <a:ext cx="3152775" cy="3933825"/>
          </a:xfrm>
          <a:noFill/>
        </p:spPr>
      </p:pic>
      <p:sp>
        <p:nvSpPr>
          <p:cNvPr id="13315" name="Rectangle 3"/>
          <p:cNvSpPr>
            <a:spLocks noGrp="1" noChangeArrowheads="1"/>
          </p:cNvSpPr>
          <p:nvPr>
            <p:ph type="body" sz="half" idx="4294967295"/>
          </p:nvPr>
        </p:nvSpPr>
        <p:spPr>
          <a:xfrm>
            <a:off x="467544" y="1844824"/>
            <a:ext cx="4038600" cy="3886200"/>
          </a:xfrm>
        </p:spPr>
        <p:txBody>
          <a:bodyPr/>
          <a:lstStyle/>
          <a:p>
            <a:pPr eaLnBrk="1" hangingPunct="1"/>
            <a:r>
              <a:rPr lang="zh-TW" altLang="en-US" sz="2400" dirty="0"/>
              <a:t>結果，富國得以將大量農產品以低廉的價格在貧國銷售。</a:t>
            </a:r>
          </a:p>
          <a:p>
            <a:pPr eaLnBrk="1" hangingPunct="1"/>
            <a:endParaRPr lang="zh-TW" altLang="en-US" sz="2400" dirty="0"/>
          </a:p>
          <a:p>
            <a:pPr eaLnBrk="1" hangingPunct="1"/>
            <a:r>
              <a:rPr lang="zh-TW" altLang="en-US" sz="2400" dirty="0"/>
              <a:t>可是，富國對貧國的加工農產品徵收高稅項，甚至比其他富國的農產品高出四、五倍，使貧國難以出口加工農產品賺取外匯。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sz="3600" b="1"/>
              <a:t>出路：發展中國家如何保障農民生計</a:t>
            </a:r>
            <a:r>
              <a:rPr lang="zh-TW" altLang="en-US"/>
              <a:t> </a:t>
            </a:r>
          </a:p>
        </p:txBody>
      </p:sp>
      <p:pic>
        <p:nvPicPr>
          <p:cNvPr id="14340" name="Picture 4" descr="indonesian_farmer"/>
          <p:cNvPicPr>
            <a:picLocks noGrp="1" noChangeAspect="1" noChangeArrowheads="1"/>
          </p:cNvPicPr>
          <p:nvPr>
            <p:ph idx="1"/>
          </p:nvPr>
        </p:nvPicPr>
        <p:blipFill>
          <a:blip r:embed="rId2" cstate="print"/>
          <a:stretch>
            <a:fillRect/>
          </a:stretch>
        </p:blipFill>
        <p:spPr>
          <a:xfrm>
            <a:off x="4572000" y="2132856"/>
            <a:ext cx="4227731" cy="2808312"/>
          </a:xfrm>
          <a:noFill/>
        </p:spPr>
      </p:pic>
      <p:sp>
        <p:nvSpPr>
          <p:cNvPr id="14339" name="Rectangle 3"/>
          <p:cNvSpPr>
            <a:spLocks noGrp="1" noChangeArrowheads="1"/>
          </p:cNvSpPr>
          <p:nvPr>
            <p:ph type="body" sz="half" idx="4294967295"/>
          </p:nvPr>
        </p:nvSpPr>
        <p:spPr>
          <a:xfrm>
            <a:off x="251520" y="2060848"/>
            <a:ext cx="4330700" cy="3886200"/>
          </a:xfrm>
        </p:spPr>
        <p:txBody>
          <a:bodyPr/>
          <a:lstStyle/>
          <a:p>
            <a:pPr eaLnBrk="1" hangingPunct="1"/>
            <a:r>
              <a:rPr lang="zh-TW" altLang="en-US" sz="2400" dirty="0"/>
              <a:t>印尼的經驗，顯示了發展中國家適量投入農業以及制定合適的貿易政策，將可推動經濟增長和農村發展，助窮農脫貧。</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endParaRPr lang="zh-TW" altLang="en-US"/>
          </a:p>
        </p:txBody>
      </p:sp>
      <p:pic>
        <p:nvPicPr>
          <p:cNvPr id="15364" name="Picture 4" descr="gov_policy"/>
          <p:cNvPicPr>
            <a:picLocks noGrp="1" noChangeAspect="1" noChangeArrowheads="1"/>
          </p:cNvPicPr>
          <p:nvPr>
            <p:ph idx="1"/>
          </p:nvPr>
        </p:nvPicPr>
        <p:blipFill>
          <a:blip r:embed="rId2" cstate="print"/>
          <a:stretch>
            <a:fillRect/>
          </a:stretch>
        </p:blipFill>
        <p:spPr>
          <a:xfrm>
            <a:off x="4716016" y="2564904"/>
            <a:ext cx="3486150" cy="2809875"/>
          </a:xfrm>
          <a:noFill/>
        </p:spPr>
      </p:pic>
      <p:sp>
        <p:nvSpPr>
          <p:cNvPr id="15363" name="Rectangle 3"/>
          <p:cNvSpPr>
            <a:spLocks noGrp="1" noChangeArrowheads="1"/>
          </p:cNvSpPr>
          <p:nvPr>
            <p:ph type="body" sz="half" idx="4294967295"/>
          </p:nvPr>
        </p:nvSpPr>
        <p:spPr>
          <a:xfrm>
            <a:off x="0" y="1981200"/>
            <a:ext cx="4402138" cy="3886200"/>
          </a:xfrm>
        </p:spPr>
        <p:txBody>
          <a:bodyPr/>
          <a:lstStyle/>
          <a:p>
            <a:pPr eaLnBrk="1" hangingPunct="1">
              <a:lnSpc>
                <a:spcPct val="80000"/>
              </a:lnSpc>
            </a:pPr>
            <a:r>
              <a:rPr lang="zh-TW" altLang="en-US" sz="2400"/>
              <a:t>約在</a:t>
            </a:r>
            <a:r>
              <a:rPr lang="en-US" altLang="zh-TW" sz="2400"/>
              <a:t>1970</a:t>
            </a:r>
            <a:r>
              <a:rPr lang="zh-TW" altLang="en-US" sz="2400"/>
              <a:t>年，印尼政府投放部分國家收入支援稻米種植。印尼政府為大米定下最低及最高的售價，並嚴格限制進口大米，從而穩定國內大米價格，使農民放心種植稻米，不用擔心大米售價比種植成本更低。</a:t>
            </a:r>
          </a:p>
          <a:p>
            <a:pPr eaLnBrk="1" hangingPunct="1">
              <a:lnSpc>
                <a:spcPct val="80000"/>
              </a:lnSpc>
            </a:pPr>
            <a:endParaRPr lang="zh-TW" altLang="en-US" sz="2400"/>
          </a:p>
          <a:p>
            <a:pPr eaLnBrk="1" hangingPunct="1">
              <a:lnSpc>
                <a:spcPct val="80000"/>
              </a:lnSpc>
            </a:pPr>
            <a:r>
              <a:rPr lang="zh-TW" altLang="en-US" sz="2400"/>
              <a:t>同時，印尼政府投入大量資源建設灌溉系統，為小農提供小額貸款，以及高產值</a:t>
            </a:r>
            <a:r>
              <a:rPr lang="en-US" altLang="zh-TW" sz="2400"/>
              <a:t>(</a:t>
            </a:r>
            <a:r>
              <a:rPr lang="zh-TW" altLang="en-US" sz="2400"/>
              <a:t>即高價值的農作物</a:t>
            </a:r>
            <a:r>
              <a:rPr lang="en-US" altLang="zh-TW" sz="2400"/>
              <a:t>)</a:t>
            </a:r>
            <a:r>
              <a:rPr lang="zh-TW" altLang="en-US" sz="2400"/>
              <a:t>兼可防蟲的種子。</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16387" name="Rectangle 3"/>
          <p:cNvSpPr>
            <a:spLocks noGrp="1" noChangeArrowheads="1"/>
          </p:cNvSpPr>
          <p:nvPr>
            <p:ph idx="1"/>
          </p:nvPr>
        </p:nvSpPr>
        <p:spPr/>
        <p:txBody>
          <a:bodyPr/>
          <a:lstStyle/>
          <a:p>
            <a:pPr eaLnBrk="1" hangingPunct="1"/>
            <a:r>
              <a:rPr lang="zh-TW" altLang="en-US" sz="2800"/>
              <a:t>結果，至</a:t>
            </a:r>
            <a:r>
              <a:rPr lang="en-US" altLang="zh-TW" sz="2800"/>
              <a:t>80</a:t>
            </a:r>
            <a:r>
              <a:rPr lang="zh-TW" altLang="en-US" sz="2800"/>
              <a:t>年代中期，印尼的糧食已能自給自足，農民收入增加不少，得以脫貧。在</a:t>
            </a:r>
            <a:r>
              <a:rPr lang="en-US" altLang="zh-TW" sz="2800"/>
              <a:t>1976</a:t>
            </a:r>
            <a:r>
              <a:rPr lang="zh-TW" altLang="en-US" sz="2800"/>
              <a:t>年至</a:t>
            </a:r>
            <a:r>
              <a:rPr lang="en-US" altLang="zh-TW" sz="2800"/>
              <a:t>1993</a:t>
            </a:r>
            <a:r>
              <a:rPr lang="zh-TW" altLang="en-US" sz="2800"/>
              <a:t>年期間，印尼的貧窮人口減少了一半！</a:t>
            </a:r>
            <a:endParaRPr lang="zh-TW"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TW" altLang="en-US" sz="4000" b="1"/>
              <a:t>出路：與樂施會一起改善農民生計</a:t>
            </a:r>
            <a:r>
              <a:rPr lang="zh-TW" altLang="en-US" sz="4000"/>
              <a:t> </a:t>
            </a:r>
          </a:p>
        </p:txBody>
      </p:sp>
      <p:pic>
        <p:nvPicPr>
          <p:cNvPr id="17412" name="Picture 4" descr="fair_trade_campaign"/>
          <p:cNvPicPr>
            <a:picLocks noGrp="1" noChangeAspect="1" noChangeArrowheads="1"/>
          </p:cNvPicPr>
          <p:nvPr>
            <p:ph idx="1"/>
          </p:nvPr>
        </p:nvPicPr>
        <p:blipFill>
          <a:blip r:embed="rId2" cstate="print"/>
          <a:stretch>
            <a:fillRect/>
          </a:stretch>
        </p:blipFill>
        <p:spPr>
          <a:xfrm>
            <a:off x="4427984" y="2420888"/>
            <a:ext cx="4104456" cy="2751175"/>
          </a:xfrm>
          <a:noFill/>
        </p:spPr>
      </p:pic>
      <p:sp>
        <p:nvSpPr>
          <p:cNvPr id="17411" name="Rectangle 3"/>
          <p:cNvSpPr>
            <a:spLocks noGrp="1" noChangeArrowheads="1"/>
          </p:cNvSpPr>
          <p:nvPr>
            <p:ph type="body" sz="half" idx="4294967295"/>
          </p:nvPr>
        </p:nvSpPr>
        <p:spPr>
          <a:xfrm>
            <a:off x="251520" y="1988840"/>
            <a:ext cx="4038600" cy="3886200"/>
          </a:xfrm>
        </p:spPr>
        <p:txBody>
          <a:bodyPr/>
          <a:lstStyle/>
          <a:p>
            <a:pPr eaLnBrk="1" hangingPunct="1"/>
            <a:r>
              <a:rPr lang="zh-TW" altLang="en-US" sz="2400" dirty="0"/>
              <a:t>樂施會認為，制訂國際貿易規則的世界貿易組織，有責任確保貿易惠及貧窮人。</a:t>
            </a:r>
          </a:p>
          <a:p>
            <a:pPr eaLnBrk="1" hangingPunct="1"/>
            <a:endParaRPr lang="zh-TW" altLang="en-US" sz="2400" dirty="0"/>
          </a:p>
          <a:p>
            <a:pPr eaLnBrk="1" hangingPunct="1"/>
            <a:r>
              <a:rPr lang="zh-TW" altLang="en-US" sz="2400" dirty="0"/>
              <a:t>為改變不公平的貿易規則，改善貧窮國家的農民生計，樂施會於</a:t>
            </a:r>
            <a:r>
              <a:rPr lang="en-US" altLang="zh-TW" sz="2400" dirty="0"/>
              <a:t>2002</a:t>
            </a:r>
            <a:r>
              <a:rPr lang="zh-TW" altLang="en-US" sz="2400" dirty="0"/>
              <a:t>年發起「貿易要公平」運動。</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18435" name="Rectangle 3"/>
          <p:cNvSpPr>
            <a:spLocks noGrp="1" noChangeArrowheads="1"/>
          </p:cNvSpPr>
          <p:nvPr>
            <p:ph idx="1"/>
          </p:nvPr>
        </p:nvSpPr>
        <p:spPr/>
        <p:txBody>
          <a:bodyPr/>
          <a:lstStyle/>
          <a:p>
            <a:pPr eaLnBrk="1" hangingPunct="1"/>
            <a:r>
              <a:rPr lang="zh-TW" altLang="en-US" sz="2800" dirty="0"/>
              <a:t>樂施會發起「貿易要公平」運動，要求：</a:t>
            </a:r>
            <a:endParaRPr lang="en-US" altLang="zh-TW" sz="2800" dirty="0"/>
          </a:p>
          <a:p>
            <a:pPr eaLnBrk="1" hangingPunct="1">
              <a:buNone/>
            </a:pPr>
            <a:endParaRPr lang="zh-TW" altLang="en-US" sz="2800" dirty="0"/>
          </a:p>
          <a:p>
            <a:pPr lvl="1" eaLnBrk="1" hangingPunct="1"/>
            <a:r>
              <a:rPr lang="zh-TW" altLang="en-US" sz="2400" dirty="0"/>
              <a:t>富裕國家停止向國內農民提供金錢，使他們不能以低於種植成本的價格出口農作物；</a:t>
            </a:r>
          </a:p>
          <a:p>
            <a:pPr lvl="1" eaLnBrk="1" hangingPunct="1"/>
            <a:r>
              <a:rPr lang="zh-TW" altLang="en-US" sz="2400" dirty="0"/>
              <a:t>確保貧窮國家政府不會因為世界貿易組織所制定的貿易規則，而無法扶助國內農業和和紓緩農村貧窮的措施；</a:t>
            </a:r>
          </a:p>
          <a:p>
            <a:pPr lvl="1" eaLnBrk="1" hangingPunct="1"/>
            <a:r>
              <a:rPr lang="zh-TW" altLang="en-US" sz="2400" dirty="0"/>
              <a:t>讓貧窮國家的農產品能更公平地進入富國市場。</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TW" altLang="en-US" b="1"/>
              <a:t>你的角色</a:t>
            </a:r>
          </a:p>
        </p:txBody>
      </p:sp>
      <p:pic>
        <p:nvPicPr>
          <p:cNvPr id="19460" name="Picture 4" descr="signature"/>
          <p:cNvPicPr>
            <a:picLocks noGrp="1" noChangeAspect="1" noChangeArrowheads="1"/>
          </p:cNvPicPr>
          <p:nvPr>
            <p:ph idx="1"/>
          </p:nvPr>
        </p:nvPicPr>
        <p:blipFill>
          <a:blip r:embed="rId2" cstate="print"/>
          <a:stretch>
            <a:fillRect/>
          </a:stretch>
        </p:blipFill>
        <p:spPr>
          <a:xfrm>
            <a:off x="6516216" y="2996952"/>
            <a:ext cx="1800225" cy="1409700"/>
          </a:xfrm>
          <a:noFill/>
        </p:spPr>
      </p:pic>
      <p:sp>
        <p:nvSpPr>
          <p:cNvPr id="19459" name="Rectangle 3"/>
          <p:cNvSpPr>
            <a:spLocks noGrp="1" noChangeArrowheads="1"/>
          </p:cNvSpPr>
          <p:nvPr>
            <p:ph type="body" sz="half" idx="4294967295"/>
          </p:nvPr>
        </p:nvSpPr>
        <p:spPr>
          <a:xfrm>
            <a:off x="323528" y="1916832"/>
            <a:ext cx="5627688" cy="3886200"/>
          </a:xfrm>
        </p:spPr>
        <p:txBody>
          <a:bodyPr/>
          <a:lstStyle/>
          <a:p>
            <a:pPr eaLnBrk="1" hangingPunct="1">
              <a:lnSpc>
                <a:spcPct val="80000"/>
              </a:lnSpc>
            </a:pPr>
            <a:r>
              <a:rPr lang="zh-TW" altLang="en-US" sz="2800" dirty="0"/>
              <a:t>你的參與，有助改變不公平的貿易規則，幫助貧農改善生計！</a:t>
            </a:r>
            <a:endParaRPr lang="en-US" altLang="zh-TW" sz="2800" dirty="0"/>
          </a:p>
          <a:p>
            <a:pPr eaLnBrk="1" hangingPunct="1">
              <a:lnSpc>
                <a:spcPct val="80000"/>
              </a:lnSpc>
              <a:buNone/>
            </a:pPr>
            <a:endParaRPr lang="en-US" altLang="zh-TW" sz="2800" dirty="0"/>
          </a:p>
          <a:p>
            <a:pPr lvl="1" eaLnBrk="1" hangingPunct="1">
              <a:lnSpc>
                <a:spcPct val="80000"/>
              </a:lnSpc>
            </a:pPr>
            <a:r>
              <a:rPr lang="zh-TW" altLang="en-US" sz="2400" dirty="0"/>
              <a:t>瀏覽樂施會「無窮校園」教育網頁 </a:t>
            </a:r>
            <a:r>
              <a:rPr lang="en-US" altLang="zh-TW" sz="2400" dirty="0"/>
              <a:t>(</a:t>
            </a:r>
            <a:r>
              <a:rPr lang="en-US" altLang="zh-TW" sz="2400" dirty="0">
                <a:hlinkClick r:id="rId3"/>
              </a:rPr>
              <a:t>www.cyberschool.oxfam.org.hk</a:t>
            </a:r>
            <a:r>
              <a:rPr lang="en-US" altLang="zh-TW" sz="2400" dirty="0"/>
              <a:t>)</a:t>
            </a:r>
            <a:r>
              <a:rPr lang="zh-TW" altLang="en-US" sz="2400" dirty="0"/>
              <a:t>，深入了解貿易與貧窮的關係。</a:t>
            </a:r>
            <a:endParaRPr lang="en-US" altLang="zh-TW" sz="2400" dirty="0"/>
          </a:p>
          <a:p>
            <a:pPr lvl="1" eaLnBrk="1" hangingPunct="1">
              <a:lnSpc>
                <a:spcPct val="80000"/>
              </a:lnSpc>
              <a:buNone/>
            </a:pPr>
            <a:endParaRPr lang="zh-TW" altLang="en-US" sz="2400" dirty="0"/>
          </a:p>
          <a:p>
            <a:pPr lvl="1" eaLnBrk="1" hangingPunct="1">
              <a:lnSpc>
                <a:spcPct val="80000"/>
              </a:lnSpc>
            </a:pPr>
            <a:r>
              <a:rPr lang="zh-TW" altLang="en-US" sz="2400" dirty="0"/>
              <a:t>購買公平貿易產品，幫助發展中國家的貧農改善生計</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標題 5"/>
          <p:cNvSpPr>
            <a:spLocks noGrp="1"/>
          </p:cNvSpPr>
          <p:nvPr>
            <p:ph type="subTitle" idx="1"/>
          </p:nvPr>
        </p:nvSpPr>
        <p:spPr/>
        <p:txBody>
          <a:bodyPr/>
          <a:lstStyle/>
          <a:p>
            <a:pPr>
              <a:defRPr/>
            </a:pPr>
            <a:endParaRPr lang="zh-HK" altLang="en-US"/>
          </a:p>
        </p:txBody>
      </p:sp>
      <p:sp>
        <p:nvSpPr>
          <p:cNvPr id="53251" name="文字版面配置區 6"/>
          <p:cNvSpPr>
            <a:spLocks noGrp="1"/>
          </p:cNvSpPr>
          <p:nvPr>
            <p:ph type="body" sz="quarter" idx="10"/>
          </p:nvPr>
        </p:nvSpPr>
        <p:spPr>
          <a:xfrm>
            <a:off x="323850" y="6237288"/>
            <a:ext cx="3960813" cy="360362"/>
          </a:xfrm>
        </p:spPr>
        <p:txBody>
          <a:bodyPr/>
          <a:lstStyle/>
          <a:p>
            <a:endParaRPr lang="zh-HK" altLang="en-US"/>
          </a:p>
        </p:txBody>
      </p:sp>
      <p:sp>
        <p:nvSpPr>
          <p:cNvPr id="53252" name="文字版面配置區 7"/>
          <p:cNvSpPr>
            <a:spLocks noGrp="1"/>
          </p:cNvSpPr>
          <p:nvPr>
            <p:ph type="body" sz="quarter" idx="11"/>
          </p:nvPr>
        </p:nvSpPr>
        <p:spPr>
          <a:xfrm>
            <a:off x="4716463" y="6237288"/>
            <a:ext cx="2159000" cy="360362"/>
          </a:xfrm>
        </p:spPr>
        <p:txBody>
          <a:bodyPr/>
          <a:lstStyle/>
          <a:p>
            <a:endParaRPr lang="zh-HK" altLang="en-US"/>
          </a:p>
        </p:txBody>
      </p:sp>
      <p:sp>
        <p:nvSpPr>
          <p:cNvPr id="9" name="文字版面配置區 8"/>
          <p:cNvSpPr>
            <a:spLocks noGrp="1"/>
          </p:cNvSpPr>
          <p:nvPr>
            <p:ph type="body" sz="quarter" idx="12"/>
          </p:nvPr>
        </p:nvSpPr>
        <p:spPr>
          <a:xfrm>
            <a:off x="395288" y="2852738"/>
            <a:ext cx="8497887" cy="1655762"/>
          </a:xfrm>
        </p:spPr>
        <p:txBody>
          <a:bodyPr/>
          <a:lstStyle/>
          <a:p>
            <a:pPr algn="ctr">
              <a:defRPr/>
            </a:pPr>
            <a:r>
              <a:rPr dirty="0"/>
              <a:t>謝謝！</a:t>
            </a:r>
            <a:endParaRPr lang="zh-HK" dirty="0"/>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r>
              <a:rPr lang="zh-TW" altLang="en-US" dirty="0"/>
              <a:t>非洲米農生計不保</a:t>
            </a:r>
          </a:p>
        </p:txBody>
      </p:sp>
      <p:pic>
        <p:nvPicPr>
          <p:cNvPr id="4100" name="Picture 8" descr="sitting_farmer"/>
          <p:cNvPicPr>
            <a:picLocks noGrp="1" noChangeAspect="1" noChangeArrowheads="1"/>
          </p:cNvPicPr>
          <p:nvPr>
            <p:ph idx="1"/>
          </p:nvPr>
        </p:nvPicPr>
        <p:blipFill>
          <a:blip r:embed="rId2" cstate="print"/>
          <a:stretch>
            <a:fillRect/>
          </a:stretch>
        </p:blipFill>
        <p:spPr>
          <a:xfrm>
            <a:off x="5724128" y="1916832"/>
            <a:ext cx="2935188" cy="4265807"/>
          </a:xfrm>
          <a:noFill/>
        </p:spPr>
      </p:pic>
      <p:sp>
        <p:nvSpPr>
          <p:cNvPr id="4099" name="Rectangle 7"/>
          <p:cNvSpPr>
            <a:spLocks noGrp="1" noChangeArrowheads="1"/>
          </p:cNvSpPr>
          <p:nvPr>
            <p:ph type="body" sz="half" idx="4294967295"/>
          </p:nvPr>
        </p:nvSpPr>
        <p:spPr>
          <a:xfrm>
            <a:off x="395536" y="1988840"/>
            <a:ext cx="4691063" cy="3886200"/>
          </a:xfrm>
        </p:spPr>
        <p:txBody>
          <a:bodyPr/>
          <a:lstStyle/>
          <a:p>
            <a:pPr eaLnBrk="1" hangingPunct="1">
              <a:lnSpc>
                <a:spcPct val="90000"/>
              </a:lnSpc>
            </a:pPr>
            <a:r>
              <a:rPr lang="zh-TW" altLang="en-US" sz="2400" dirty="0"/>
              <a:t>「如果不是受到美國廉價米的拖累，我家早已過著溫飽的生活。」來自西非國家加納的農夫艾漢辛不滿地說。</a:t>
            </a:r>
          </a:p>
          <a:p>
            <a:pPr eaLnBrk="1" hangingPunct="1">
              <a:lnSpc>
                <a:spcPct val="90000"/>
              </a:lnSpc>
            </a:pPr>
            <a:endParaRPr lang="zh-TW" altLang="en-US" sz="2400" dirty="0"/>
          </a:p>
          <a:p>
            <a:pPr eaLnBrk="1" hangingPunct="1">
              <a:lnSpc>
                <a:spcPct val="90000"/>
              </a:lnSpc>
            </a:pPr>
            <a:r>
              <a:rPr lang="zh-TW" altLang="en-US" sz="2400" dirty="0"/>
              <a:t>艾漢辛住在加納北部的鄉村，一家依賴不足一公頃的稻米田，每年生產</a:t>
            </a:r>
            <a:r>
              <a:rPr lang="en-US" altLang="zh-TW" sz="2400" dirty="0"/>
              <a:t>2.7</a:t>
            </a:r>
            <a:r>
              <a:rPr lang="zh-TW" altLang="en-US" sz="2400" dirty="0"/>
              <a:t>公噸稻米，收入約</a:t>
            </a:r>
            <a:r>
              <a:rPr lang="en-US" altLang="zh-TW" sz="2400" dirty="0"/>
              <a:t>215</a:t>
            </a:r>
            <a:r>
              <a:rPr lang="zh-TW" altLang="en-US" sz="2400" dirty="0"/>
              <a:t>美元，佔家庭收入的主要部份。可是，來自美國的廉價米令他生活受困。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5123" name="Rectangle 3"/>
          <p:cNvSpPr>
            <a:spLocks noGrp="1" noChangeArrowheads="1"/>
          </p:cNvSpPr>
          <p:nvPr>
            <p:ph idx="1"/>
          </p:nvPr>
        </p:nvSpPr>
        <p:spPr/>
        <p:txBody>
          <a:bodyPr/>
          <a:lstStyle/>
          <a:p>
            <a:pPr eaLnBrk="1" hangingPunct="1">
              <a:lnSpc>
                <a:spcPct val="90000"/>
              </a:lnSpc>
            </a:pPr>
            <a:r>
              <a:rPr lang="zh-TW" altLang="en-US" sz="2400" dirty="0"/>
              <a:t>上世紀</a:t>
            </a:r>
            <a:r>
              <a:rPr lang="en-US" altLang="zh-TW" sz="2400" dirty="0"/>
              <a:t>70</a:t>
            </a:r>
            <a:r>
              <a:rPr lang="zh-TW" altLang="en-US" sz="2400" dirty="0"/>
              <a:t>年代，加納的稻米生產已能自給自足，但由於世界銀行及國際貨幣基金會強迫加納開放國內稻米市場，使大量美國的廉價稻米進入加納。</a:t>
            </a:r>
          </a:p>
          <a:p>
            <a:pPr eaLnBrk="1" hangingPunct="1">
              <a:lnSpc>
                <a:spcPct val="90000"/>
              </a:lnSpc>
            </a:pPr>
            <a:endParaRPr lang="zh-TW" altLang="en-US" sz="2400" dirty="0"/>
          </a:p>
          <a:p>
            <a:pPr eaLnBrk="1" hangingPunct="1">
              <a:lnSpc>
                <a:spcPct val="90000"/>
              </a:lnSpc>
            </a:pPr>
            <a:r>
              <a:rPr lang="zh-TW" altLang="en-US" sz="2400" dirty="0"/>
              <a:t>此外，美國政府為了保護國內農業，向國內農民提供大量金錢補助，使他們可以低於成本價將大量稻米出口。</a:t>
            </a:r>
          </a:p>
          <a:p>
            <a:pPr eaLnBrk="1" hangingPunct="1">
              <a:lnSpc>
                <a:spcPct val="90000"/>
              </a:lnSpc>
            </a:pPr>
            <a:endParaRPr lang="zh-TW" altLang="en-US" sz="2400" dirty="0"/>
          </a:p>
          <a:p>
            <a:pPr eaLnBrk="1" hangingPunct="1">
              <a:lnSpc>
                <a:spcPct val="90000"/>
              </a:lnSpc>
            </a:pPr>
            <a:r>
              <a:rPr lang="zh-TW" altLang="en-US" sz="2400" dirty="0"/>
              <a:t>結果，儘管加納農夫種植的糙米營養成分較高，但加納人寧願選擇美國出產的廉價米。</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b="1" dirty="0"/>
              <a:t>農民與我</a:t>
            </a:r>
          </a:p>
        </p:txBody>
      </p:sp>
      <p:pic>
        <p:nvPicPr>
          <p:cNvPr id="6148" name="Picture 6" descr="growing_rice"/>
          <p:cNvPicPr>
            <a:picLocks noGrp="1" noChangeAspect="1" noChangeArrowheads="1"/>
          </p:cNvPicPr>
          <p:nvPr>
            <p:ph idx="1"/>
          </p:nvPr>
        </p:nvPicPr>
        <p:blipFill>
          <a:blip r:embed="rId2" cstate="print"/>
          <a:stretch>
            <a:fillRect/>
          </a:stretch>
        </p:blipFill>
        <p:spPr>
          <a:xfrm>
            <a:off x="5580112" y="2708920"/>
            <a:ext cx="2971800" cy="2038350"/>
          </a:xfrm>
          <a:noFill/>
        </p:spPr>
      </p:pic>
      <p:sp>
        <p:nvSpPr>
          <p:cNvPr id="6147" name="Rectangle 3"/>
          <p:cNvSpPr>
            <a:spLocks noGrp="1" noChangeArrowheads="1"/>
          </p:cNvSpPr>
          <p:nvPr>
            <p:ph type="body" sz="half" idx="4294967295"/>
          </p:nvPr>
        </p:nvSpPr>
        <p:spPr>
          <a:xfrm>
            <a:off x="395536" y="2060848"/>
            <a:ext cx="4762500" cy="3886200"/>
          </a:xfrm>
        </p:spPr>
        <p:txBody>
          <a:bodyPr/>
          <a:lstStyle/>
          <a:p>
            <a:pPr eaLnBrk="1" hangingPunct="1"/>
            <a:r>
              <a:rPr lang="zh-TW" altLang="en-US" sz="2400" dirty="0"/>
              <a:t>其實，這些農民與我們的生活相當密切。我們每天吃的蔬菜和肉類，以至身穿的棉衣，都是農民辛勞的成果。</a:t>
            </a:r>
          </a:p>
          <a:p>
            <a:pPr eaLnBrk="1" hangingPunct="1"/>
            <a:endParaRPr lang="zh-TW" altLang="en-US" sz="2400" dirty="0"/>
          </a:p>
          <a:p>
            <a:pPr eaLnBrk="1" hangingPunct="1"/>
            <a:r>
              <a:rPr lang="zh-TW" altLang="en-US" sz="2400" dirty="0"/>
              <a:t>由於香港人口急劇增加，加上地價昂貴，使農業日漸式微。故此，香港越來越依賴進口食物，供應巿民的日常需要。</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5"/>
          <p:cNvSpPr>
            <a:spLocks noGrp="1" noChangeArrowheads="1"/>
          </p:cNvSpPr>
          <p:nvPr>
            <p:ph type="title"/>
          </p:nvPr>
        </p:nvSpPr>
        <p:spPr/>
        <p:txBody>
          <a:bodyPr/>
          <a:lstStyle/>
          <a:p>
            <a:pPr eaLnBrk="1" hangingPunct="1"/>
            <a:r>
              <a:rPr lang="zh-TW" altLang="en-US"/>
              <a:t>在</a:t>
            </a:r>
            <a:r>
              <a:rPr lang="en-US" altLang="zh-TW"/>
              <a:t>2013</a:t>
            </a:r>
            <a:r>
              <a:rPr lang="zh-TW" altLang="en-US"/>
              <a:t>年：</a:t>
            </a:r>
          </a:p>
        </p:txBody>
      </p:sp>
      <p:graphicFrame>
        <p:nvGraphicFramePr>
          <p:cNvPr id="8319" name="Group 127"/>
          <p:cNvGraphicFramePr>
            <a:graphicFrameLocks noGrp="1"/>
          </p:cNvGraphicFramePr>
          <p:nvPr>
            <p:ph idx="1"/>
          </p:nvPr>
        </p:nvGraphicFramePr>
        <p:xfrm>
          <a:off x="457200" y="1600200"/>
          <a:ext cx="8229600" cy="4533520"/>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7778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zh-TW" altLang="zh-TW" sz="2400" b="0" i="0" u="none" strike="noStrike" cap="none" normalizeH="0" baseline="0" dirty="0">
                        <a:ln>
                          <a:noFill/>
                        </a:ln>
                        <a:solidFill>
                          <a:schemeClr val="tx1"/>
                        </a:solidFill>
                        <a:effectLst/>
                        <a:latin typeface="Arial" charset="0"/>
                        <a:ea typeface="新細明體" pitchFamily="18" charset="-12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dirty="0">
                          <a:ln>
                            <a:noFill/>
                          </a:ln>
                          <a:solidFill>
                            <a:schemeClr val="tx1"/>
                          </a:solidFill>
                          <a:effectLst/>
                          <a:latin typeface="Arial" charset="0"/>
                          <a:ea typeface="新細明體" pitchFamily="18" charset="-120"/>
                        </a:rPr>
                        <a:t>香港市民</a:t>
                      </a:r>
                      <a:endParaRPr kumimoji="1" lang="en-US" altLang="zh-TW" sz="2400" b="0" i="0" u="none" strike="noStrike" cap="none" normalizeH="0" baseline="0" dirty="0">
                        <a:ln>
                          <a:noFill/>
                        </a:ln>
                        <a:solidFill>
                          <a:schemeClr val="tx1"/>
                        </a:solidFill>
                        <a:effectLst/>
                        <a:latin typeface="Arial"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dirty="0">
                          <a:ln>
                            <a:noFill/>
                          </a:ln>
                          <a:solidFill>
                            <a:schemeClr val="tx1"/>
                          </a:solidFill>
                          <a:effectLst/>
                          <a:latin typeface="Arial" charset="0"/>
                          <a:ea typeface="新細明體" pitchFamily="18" charset="-120"/>
                        </a:rPr>
                        <a:t>約消耗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dirty="0">
                          <a:ln>
                            <a:noFill/>
                          </a:ln>
                          <a:solidFill>
                            <a:schemeClr val="tx1"/>
                          </a:solidFill>
                          <a:effectLst/>
                          <a:latin typeface="Arial" charset="0"/>
                          <a:ea typeface="新細明體" pitchFamily="18" charset="-120"/>
                        </a:rPr>
                        <a:t>香港農民平均生產的食物</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a:ln>
                            <a:noFill/>
                          </a:ln>
                          <a:solidFill>
                            <a:schemeClr val="tx1"/>
                          </a:solidFill>
                          <a:effectLst/>
                          <a:latin typeface="Arial" charset="0"/>
                          <a:ea typeface="新細明體" pitchFamily="18" charset="-120"/>
                        </a:rPr>
                        <a:t>本地生產食物佔香港巿民所消耗的百份比</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628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a:ln>
                            <a:noFill/>
                          </a:ln>
                          <a:solidFill>
                            <a:schemeClr val="tx1"/>
                          </a:solidFill>
                          <a:effectLst/>
                          <a:latin typeface="Arial" charset="0"/>
                          <a:ea typeface="新細明體" pitchFamily="18" charset="-120"/>
                        </a:rPr>
                        <a:t>米</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zh-TW" sz="2400" b="0" i="0" u="none" strike="noStrike" cap="none" normalizeH="0" baseline="0" dirty="0">
                          <a:ln>
                            <a:noFill/>
                          </a:ln>
                          <a:solidFill>
                            <a:schemeClr val="tx1"/>
                          </a:solidFill>
                          <a:effectLst/>
                          <a:latin typeface="Arial" charset="0"/>
                          <a:ea typeface="新細明體" pitchFamily="18" charset="-120"/>
                        </a:rPr>
                        <a:t>913</a:t>
                      </a:r>
                      <a:r>
                        <a:rPr kumimoji="1" lang="zh-TW" altLang="en-US" sz="2400" b="0" i="0" u="none" strike="noStrike" cap="none" normalizeH="0" baseline="0" dirty="0">
                          <a:ln>
                            <a:noFill/>
                          </a:ln>
                          <a:solidFill>
                            <a:schemeClr val="tx1"/>
                          </a:solidFill>
                          <a:effectLst/>
                          <a:latin typeface="Arial" charset="0"/>
                          <a:ea typeface="新細明體" pitchFamily="18" charset="-120"/>
                        </a:rPr>
                        <a:t>公噸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zh-TW" sz="2400" b="0" i="0" u="none" strike="noStrike" cap="none" normalizeH="0" baseline="0">
                          <a:ln>
                            <a:noFill/>
                          </a:ln>
                          <a:solidFill>
                            <a:schemeClr val="tx1"/>
                          </a:solidFill>
                          <a:effectLst/>
                          <a:latin typeface="Arial" charset="0"/>
                          <a:ea typeface="新細明體" pitchFamily="18" charset="-120"/>
                        </a:rPr>
                        <a:t>0</a:t>
                      </a:r>
                      <a:r>
                        <a:rPr kumimoji="1" lang="zh-TW" altLang="en-US" sz="2400" b="0" i="0" u="none" strike="noStrike" cap="none" normalizeH="0" baseline="0">
                          <a:ln>
                            <a:noFill/>
                          </a:ln>
                          <a:solidFill>
                            <a:schemeClr val="tx1"/>
                          </a:solidFill>
                          <a:effectLst/>
                          <a:latin typeface="Arial" charset="0"/>
                          <a:ea typeface="新細明體" pitchFamily="18" charset="-120"/>
                        </a:rPr>
                        <a:t>公噸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zh-TW" sz="2400" b="0" i="0" u="none" strike="noStrike" cap="none" normalizeH="0" baseline="0">
                          <a:ln>
                            <a:noFill/>
                          </a:ln>
                          <a:solidFill>
                            <a:schemeClr val="tx1"/>
                          </a:solidFill>
                          <a:effectLst/>
                          <a:latin typeface="Arial" charset="0"/>
                          <a:ea typeface="新細明體" pitchFamily="18" charset="-12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78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a:ln>
                            <a:noFill/>
                          </a:ln>
                          <a:solidFill>
                            <a:schemeClr val="tx1"/>
                          </a:solidFill>
                          <a:effectLst/>
                          <a:latin typeface="Arial" charset="0"/>
                          <a:ea typeface="新細明體" pitchFamily="18" charset="-120"/>
                        </a:rPr>
                        <a:t>蔬菜</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zh-TW" sz="2400" dirty="0"/>
                        <a:t>826 897</a:t>
                      </a:r>
                      <a:r>
                        <a:rPr kumimoji="1" lang="zh-TW" altLang="en-US" sz="2400" b="0" i="0" u="none" strike="noStrike" cap="none" normalizeH="0" baseline="0" dirty="0">
                          <a:ln>
                            <a:noFill/>
                          </a:ln>
                          <a:solidFill>
                            <a:schemeClr val="tx1"/>
                          </a:solidFill>
                          <a:effectLst/>
                          <a:latin typeface="Arial" charset="0"/>
                          <a:ea typeface="新細明體" pitchFamily="18" charset="-120"/>
                        </a:rPr>
                        <a:t>公噸</a:t>
                      </a:r>
                      <a:endParaRPr kumimoji="1" lang="en-US" altLang="zh-TW" sz="2400" b="0" i="0" u="none" strike="noStrike" cap="none" normalizeH="0" baseline="0" dirty="0">
                        <a:ln>
                          <a:noFill/>
                        </a:ln>
                        <a:solidFill>
                          <a:schemeClr val="tx1"/>
                        </a:solidFill>
                        <a:effectLst/>
                        <a:latin typeface="Arial" charset="0"/>
                        <a:ea typeface="新細明體" pitchFamily="18" charset="-12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dirty="0">
                          <a:ln>
                            <a:noFill/>
                          </a:ln>
                          <a:solidFill>
                            <a:schemeClr val="tx1"/>
                          </a:solidFill>
                          <a:effectLst/>
                          <a:latin typeface="Arial"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zh-TW" sz="2400" dirty="0"/>
                        <a:t>16 300</a:t>
                      </a:r>
                      <a:r>
                        <a:rPr kumimoji="1" lang="zh-TW" altLang="en-US" sz="2400" b="0" i="0" u="none" strike="noStrike" cap="none" normalizeH="0" baseline="0" dirty="0">
                          <a:ln>
                            <a:noFill/>
                          </a:ln>
                          <a:solidFill>
                            <a:schemeClr val="tx1"/>
                          </a:solidFill>
                          <a:effectLst/>
                          <a:latin typeface="Arial" charset="0"/>
                          <a:ea typeface="新細明體" pitchFamily="18" charset="-120"/>
                        </a:rPr>
                        <a:t>公噸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zh-TW" sz="2400" b="0" i="0" u="none" strike="noStrike" cap="none" normalizeH="0" baseline="0" dirty="0">
                          <a:ln>
                            <a:noFill/>
                          </a:ln>
                          <a:solidFill>
                            <a:schemeClr val="tx1"/>
                          </a:solidFill>
                          <a:effectLst/>
                          <a:latin typeface="Arial" charset="0"/>
                          <a:ea typeface="新細明體" pitchFamily="18" charset="-12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628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dirty="0">
                          <a:ln>
                            <a:noFill/>
                          </a:ln>
                          <a:solidFill>
                            <a:schemeClr val="tx1"/>
                          </a:solidFill>
                          <a:effectLst/>
                          <a:latin typeface="Arial" charset="0"/>
                          <a:ea typeface="新細明體" pitchFamily="18" charset="-120"/>
                        </a:rPr>
                        <a:t>鮮活家禽</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zh-TW" sz="2400" dirty="0"/>
                        <a:t>12 537</a:t>
                      </a:r>
                      <a:r>
                        <a:rPr kumimoji="1" lang="zh-TW" altLang="en-US" sz="2400" b="0" i="0" u="none" strike="noStrike" cap="none" normalizeH="0" baseline="0" dirty="0">
                          <a:ln>
                            <a:noFill/>
                          </a:ln>
                          <a:solidFill>
                            <a:schemeClr val="tx1"/>
                          </a:solidFill>
                          <a:effectLst/>
                          <a:latin typeface="Arial" charset="0"/>
                          <a:ea typeface="新細明體" pitchFamily="18" charset="-120"/>
                        </a:rPr>
                        <a:t>公噸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zh-TW" sz="2400" dirty="0"/>
                        <a:t>7 468</a:t>
                      </a:r>
                      <a:r>
                        <a:rPr kumimoji="1" lang="zh-TW" altLang="en-US" sz="2400" b="0" i="0" u="none" strike="noStrike" cap="none" normalizeH="0" baseline="0" dirty="0">
                          <a:ln>
                            <a:noFill/>
                          </a:ln>
                          <a:solidFill>
                            <a:schemeClr val="tx1"/>
                          </a:solidFill>
                          <a:effectLst/>
                          <a:latin typeface="Arial" charset="0"/>
                          <a:ea typeface="新細明體" pitchFamily="18" charset="-120"/>
                        </a:rPr>
                        <a:t>公噸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zh-TW" sz="2400" b="0" i="0" u="none" strike="noStrike" cap="none" normalizeH="0" baseline="0" dirty="0">
                          <a:ln>
                            <a:noFill/>
                          </a:ln>
                          <a:solidFill>
                            <a:schemeClr val="tx1"/>
                          </a:solidFill>
                          <a:effectLst/>
                          <a:latin typeface="Arial" charset="0"/>
                          <a:ea typeface="新細明體" pitchFamily="18" charset="-120"/>
                        </a:rPr>
                        <a:t>59.6%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78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zh-TW" altLang="en-US" sz="2400" b="0" i="0" u="none" strike="noStrike" cap="none" normalizeH="0" baseline="0" dirty="0">
                          <a:ln>
                            <a:noFill/>
                          </a:ln>
                          <a:solidFill>
                            <a:schemeClr val="tx1"/>
                          </a:solidFill>
                          <a:effectLst/>
                          <a:latin typeface="Arial" charset="0"/>
                          <a:ea typeface="新細明體" pitchFamily="18" charset="-120"/>
                        </a:rPr>
                        <a:t>生豬</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zh-TW" sz="2400" dirty="0"/>
                        <a:t>135 328</a:t>
                      </a:r>
                      <a:r>
                        <a:rPr kumimoji="1" lang="zh-TW" altLang="en-US" sz="2400" b="0" i="0" u="none" strike="noStrike" cap="none" normalizeH="0" baseline="0" dirty="0">
                          <a:ln>
                            <a:noFill/>
                          </a:ln>
                          <a:solidFill>
                            <a:schemeClr val="tx1"/>
                          </a:solidFill>
                          <a:effectLst/>
                          <a:latin typeface="Arial" charset="0"/>
                          <a:ea typeface="新細明體" pitchFamily="18" charset="-120"/>
                        </a:rPr>
                        <a:t>公噸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1" lang="en-US" altLang="zh-TW" sz="2400" b="0" i="0" u="none" strike="noStrike" cap="none" normalizeH="0" baseline="0" dirty="0">
                          <a:ln>
                            <a:noFill/>
                          </a:ln>
                          <a:solidFill>
                            <a:schemeClr val="tx1"/>
                          </a:solidFill>
                          <a:effectLst/>
                          <a:latin typeface="Arial" charset="0"/>
                          <a:ea typeface="新細明體" pitchFamily="18" charset="-120"/>
                        </a:rPr>
                        <a:t>9 263</a:t>
                      </a:r>
                      <a:r>
                        <a:rPr kumimoji="1" lang="zh-TW" altLang="en-US" sz="2400" b="0" i="0" u="none" strike="noStrike" cap="none" normalizeH="0" baseline="0" dirty="0">
                          <a:ln>
                            <a:noFill/>
                          </a:ln>
                          <a:solidFill>
                            <a:schemeClr val="tx1"/>
                          </a:solidFill>
                          <a:effectLst/>
                          <a:latin typeface="Arial" charset="0"/>
                          <a:ea typeface="新細明體" pitchFamily="18" charset="-120"/>
                        </a:rPr>
                        <a:t>公噸</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zh-TW" altLang="en-US" sz="2400" b="0" i="0" u="none" strike="noStrike" cap="none" normalizeH="0" baseline="0" dirty="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1" lang="en-US" altLang="zh-TW" sz="2400" b="0" i="0" u="none" strike="noStrike" cap="none" normalizeH="0" baseline="0" dirty="0">
                          <a:ln>
                            <a:noFill/>
                          </a:ln>
                          <a:solidFill>
                            <a:schemeClr val="tx1"/>
                          </a:solidFill>
                          <a:effectLst/>
                          <a:latin typeface="Arial" charset="0"/>
                          <a:ea typeface="新細明體" pitchFamily="18" charset="-120"/>
                        </a:rPr>
                        <a:t>6.8%</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en-US" altLang="zh-TW" sz="2400" b="0" i="0" u="none" strike="noStrike" cap="none" normalizeH="0" baseline="0" dirty="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b="1"/>
              <a:t>全球農業危機</a:t>
            </a:r>
          </a:p>
        </p:txBody>
      </p:sp>
      <p:pic>
        <p:nvPicPr>
          <p:cNvPr id="8196" name="Picture 4" descr="walking_farmer"/>
          <p:cNvPicPr>
            <a:picLocks noGrp="1" noChangeAspect="1" noChangeArrowheads="1"/>
          </p:cNvPicPr>
          <p:nvPr>
            <p:ph idx="1"/>
          </p:nvPr>
        </p:nvPicPr>
        <p:blipFill>
          <a:blip r:embed="rId2" cstate="print"/>
          <a:stretch>
            <a:fillRect/>
          </a:stretch>
        </p:blipFill>
        <p:spPr>
          <a:xfrm>
            <a:off x="5652120" y="1988840"/>
            <a:ext cx="2952328" cy="4233527"/>
          </a:xfrm>
          <a:noFill/>
        </p:spPr>
      </p:pic>
      <p:sp>
        <p:nvSpPr>
          <p:cNvPr id="8195" name="Rectangle 3"/>
          <p:cNvSpPr>
            <a:spLocks noGrp="1" noChangeArrowheads="1"/>
          </p:cNvSpPr>
          <p:nvPr>
            <p:ph type="body" sz="half" idx="4294967295"/>
          </p:nvPr>
        </p:nvSpPr>
        <p:spPr>
          <a:xfrm>
            <a:off x="539552" y="2060848"/>
            <a:ext cx="4691063" cy="3886200"/>
          </a:xfrm>
        </p:spPr>
        <p:txBody>
          <a:bodyPr/>
          <a:lstStyle/>
          <a:p>
            <a:pPr eaLnBrk="1" hangingPunct="1">
              <a:lnSpc>
                <a:spcPct val="90000"/>
              </a:lnSpc>
            </a:pPr>
            <a:r>
              <a:rPr lang="zh-TW" altLang="en-US" sz="2400" dirty="0"/>
              <a:t>為促進國際間的農產品貿易，世界貿易組織、世界銀行和國際貨幣基金會制定了一系列的農產品貿易規則和協議。</a:t>
            </a:r>
          </a:p>
          <a:p>
            <a:pPr eaLnBrk="1" hangingPunct="1">
              <a:lnSpc>
                <a:spcPct val="90000"/>
              </a:lnSpc>
            </a:pPr>
            <a:endParaRPr lang="zh-TW" altLang="en-US" sz="2400" dirty="0"/>
          </a:p>
          <a:p>
            <a:pPr eaLnBrk="1" hangingPunct="1">
              <a:lnSpc>
                <a:spcPct val="90000"/>
              </a:lnSpc>
            </a:pPr>
            <a:r>
              <a:rPr lang="zh-TW" altLang="en-US" sz="2400" dirty="0"/>
              <a:t>可是，在目前的國際貿易下，並非人人受惠。在全球</a:t>
            </a:r>
            <a:r>
              <a:rPr lang="en-US" altLang="zh-TW" sz="2400" dirty="0"/>
              <a:t>25</a:t>
            </a:r>
            <a:r>
              <a:rPr lang="zh-TW" altLang="en-US" sz="2400" dirty="0"/>
              <a:t>億農民中，大約有一半農民每天只得</a:t>
            </a:r>
            <a:r>
              <a:rPr lang="en-US" altLang="zh-TW" sz="2400" dirty="0"/>
              <a:t>1</a:t>
            </a:r>
            <a:r>
              <a:rPr lang="zh-TW" altLang="en-US" sz="2400" dirty="0"/>
              <a:t>美元生活，每天憂心兩餐溫飽、子女上學的問題。即使病倒了，農民也因為不夠錢而不敢到醫院求診。</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9219" name="Rectangle 3"/>
          <p:cNvSpPr>
            <a:spLocks noGrp="1" noChangeArrowheads="1"/>
          </p:cNvSpPr>
          <p:nvPr>
            <p:ph idx="1"/>
          </p:nvPr>
        </p:nvSpPr>
        <p:spPr/>
        <p:txBody>
          <a:bodyPr/>
          <a:lstStyle/>
          <a:p>
            <a:pPr eaLnBrk="1" hangingPunct="1"/>
            <a:r>
              <a:rPr lang="zh-TW" altLang="en-US" sz="3600" dirty="0"/>
              <a:t>在現今的國際農產品貿易，由於農產品價格大幅下滑，使眾多以農業為經濟命脈的發展中國家和農民備受困境。</a:t>
            </a:r>
          </a:p>
          <a:p>
            <a:pPr eaLnBrk="1" hangingPunct="1"/>
            <a:endParaRPr lang="zh-TW" altLang="en-US" sz="3600" dirty="0"/>
          </a:p>
          <a:p>
            <a:pPr eaLnBrk="1" hangingPunct="1"/>
            <a:r>
              <a:rPr lang="zh-TW" altLang="en-US" sz="3600" dirty="0"/>
              <a:t>現今的國際貿易究竟出了甚麼問題呢？</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1520" y="476672"/>
            <a:ext cx="8229600" cy="719137"/>
          </a:xfrm>
        </p:spPr>
        <p:txBody>
          <a:bodyPr/>
          <a:lstStyle/>
          <a:p>
            <a:pPr eaLnBrk="1" hangingPunct="1"/>
            <a:r>
              <a:rPr lang="zh-TW" altLang="en-US" sz="3200" b="1" dirty="0"/>
              <a:t>問題</a:t>
            </a:r>
            <a:r>
              <a:rPr lang="en-US" altLang="zh-TW" sz="3200" b="1" dirty="0"/>
              <a:t>1</a:t>
            </a:r>
            <a:r>
              <a:rPr lang="zh-TW" altLang="en-US" sz="3200" b="1" dirty="0"/>
              <a:t>：歐美國家生產過剩，低於成本價出口農作物</a:t>
            </a:r>
          </a:p>
        </p:txBody>
      </p:sp>
      <p:pic>
        <p:nvPicPr>
          <p:cNvPr id="10244" name="Picture 4" descr="dropping_price"/>
          <p:cNvPicPr>
            <a:picLocks noGrp="1" noChangeAspect="1" noChangeArrowheads="1"/>
          </p:cNvPicPr>
          <p:nvPr>
            <p:ph idx="1"/>
          </p:nvPr>
        </p:nvPicPr>
        <p:blipFill>
          <a:blip r:embed="rId2" cstate="print"/>
          <a:stretch>
            <a:fillRect/>
          </a:stretch>
        </p:blipFill>
        <p:spPr>
          <a:xfrm>
            <a:off x="4499992" y="2636912"/>
            <a:ext cx="4452932" cy="2927226"/>
          </a:xfrm>
          <a:noFill/>
        </p:spPr>
      </p:pic>
      <p:sp>
        <p:nvSpPr>
          <p:cNvPr id="10243" name="Rectangle 3"/>
          <p:cNvSpPr>
            <a:spLocks noGrp="1" noChangeArrowheads="1"/>
          </p:cNvSpPr>
          <p:nvPr>
            <p:ph type="body" sz="half" idx="4294967295"/>
          </p:nvPr>
        </p:nvSpPr>
        <p:spPr>
          <a:xfrm>
            <a:off x="179512" y="1988840"/>
            <a:ext cx="4186238" cy="3886200"/>
          </a:xfrm>
        </p:spPr>
        <p:txBody>
          <a:bodyPr/>
          <a:lstStyle/>
          <a:p>
            <a:pPr eaLnBrk="1" hangingPunct="1"/>
            <a:r>
              <a:rPr lang="zh-TW" altLang="en-US" sz="2400" dirty="0"/>
              <a:t>在美國及歐洲聯盟等富裕國家，政府向國內的農業企業提供大量金錢補助，導致企業過度生產農作物，並將剩餘農產品以低至成本價三分一的價錢，賣到貧窮國家。</a:t>
            </a:r>
          </a:p>
          <a:p>
            <a:pPr eaLnBrk="1" hangingPunct="1"/>
            <a:endParaRPr lang="zh-TW" altLang="en-US" sz="2400" dirty="0"/>
          </a:p>
          <a:p>
            <a:pPr eaLnBrk="1" hangingPunct="1"/>
            <a:r>
              <a:rPr lang="zh-TW" altLang="en-US" sz="2400" dirty="0"/>
              <a:t>結果，釀成全球農作物價格大跌，發展中國家的農民收入下降，衝擊貧農生計。</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a:p>
        </p:txBody>
      </p:sp>
      <p:sp>
        <p:nvSpPr>
          <p:cNvPr id="11267" name="Rectangle 3"/>
          <p:cNvSpPr>
            <a:spLocks noGrp="1" noChangeArrowheads="1"/>
          </p:cNvSpPr>
          <p:nvPr>
            <p:ph idx="1"/>
          </p:nvPr>
        </p:nvSpPr>
        <p:spPr/>
        <p:txBody>
          <a:bodyPr/>
          <a:lstStyle/>
          <a:p>
            <a:pPr eaLnBrk="1" hangingPunct="1">
              <a:buNone/>
            </a:pPr>
            <a:r>
              <a:rPr lang="zh-TW" altLang="en-US" sz="3600" b="1" dirty="0"/>
              <a:t>富裕國家低於成本價出口農作物</a:t>
            </a:r>
          </a:p>
          <a:p>
            <a:pPr lvl="1" eaLnBrk="1" hangingPunct="1">
              <a:buFont typeface="Wingdings" pitchFamily="2" charset="2"/>
              <a:buChar char="Ø"/>
            </a:pPr>
            <a:r>
              <a:rPr lang="zh-TW" altLang="en-US" sz="2800" dirty="0"/>
              <a:t>米：美國是全球第三大稻米出口國其稻米出口價是成本的三分二</a:t>
            </a:r>
          </a:p>
          <a:p>
            <a:pPr lvl="1" eaLnBrk="1" hangingPunct="1">
              <a:buFont typeface="Wingdings" pitchFamily="2" charset="2"/>
              <a:buChar char="Ø"/>
            </a:pPr>
            <a:r>
              <a:rPr lang="zh-TW" altLang="en-US" sz="2800" dirty="0"/>
              <a:t>小麥：美國和歐洲聯盟小麥佔世界出口量一半美國小麥出口價約為成本的三分二，歐洲聯盟小麥出口價則為成本的一半</a:t>
            </a:r>
          </a:p>
          <a:p>
            <a:pPr lvl="1" eaLnBrk="1" hangingPunct="1">
              <a:buFont typeface="Wingdings" pitchFamily="2" charset="2"/>
              <a:buChar char="Ø"/>
            </a:pPr>
            <a:r>
              <a:rPr lang="zh-TW" altLang="en-US" sz="2800" dirty="0"/>
              <a:t>棉花：</a:t>
            </a:r>
            <a:r>
              <a:rPr lang="en-US" altLang="zh-TW" sz="2800" dirty="0"/>
              <a:t>25,000</a:t>
            </a:r>
            <a:r>
              <a:rPr lang="zh-TW" altLang="en-US" sz="2800" dirty="0"/>
              <a:t>個美國棉花農瓜分政府逾</a:t>
            </a:r>
            <a:r>
              <a:rPr lang="en-US" altLang="zh-TW" sz="2800" dirty="0"/>
              <a:t>32</a:t>
            </a:r>
            <a:r>
              <a:rPr lang="zh-TW" altLang="en-US" sz="2800" dirty="0"/>
              <a:t>億美元的金錢補助，並控制了全球棉花市場</a:t>
            </a:r>
          </a:p>
        </p:txBody>
      </p:sp>
    </p:spTree>
  </p:cSld>
  <p:clrMapOvr>
    <a:masterClrMapping/>
  </p:clrMapOvr>
</p:sld>
</file>

<file path=ppt/theme/theme1.xml><?xml version="1.0" encoding="utf-8"?>
<a:theme xmlns:a="http://schemas.openxmlformats.org/drawingml/2006/main" name="Default Design">
  <a:themeElements>
    <a:clrScheme name="Oxfam Colour Palette">
      <a:dk1>
        <a:srgbClr val="000000"/>
      </a:dk1>
      <a:lt1>
        <a:srgbClr val="FFFFFF"/>
      </a:lt1>
      <a:dk2>
        <a:srgbClr val="0C884A"/>
      </a:dk2>
      <a:lt2>
        <a:srgbClr val="61A534"/>
      </a:lt2>
      <a:accent1>
        <a:srgbClr val="F16422"/>
      </a:accent1>
      <a:accent2>
        <a:srgbClr val="E70052"/>
      </a:accent2>
      <a:accent3>
        <a:srgbClr val="630235"/>
      </a:accent3>
      <a:accent4>
        <a:srgbClr val="E43989"/>
      </a:accent4>
      <a:accent5>
        <a:srgbClr val="53297D"/>
      </a:accent5>
      <a:accent6>
        <a:srgbClr val="0B9CDA"/>
      </a:accent6>
      <a:hlink>
        <a:srgbClr val="0000E1"/>
      </a:hlink>
      <a:folHlink>
        <a:srgbClr val="7030A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lumMod val="60000"/>
            <a:lumOff val="40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100" b="1" i="0" u="none" strike="noStrike" cap="none" normalizeH="0" baseline="0" dirty="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61A534"/>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61A534"/>
        </a:dk2>
        <a:lt2>
          <a:srgbClr val="009A4C"/>
        </a:lt2>
        <a:accent1>
          <a:srgbClr val="53297D"/>
        </a:accent1>
        <a:accent2>
          <a:srgbClr val="E43989"/>
        </a:accent2>
        <a:accent3>
          <a:srgbClr val="FFFFFF"/>
        </a:accent3>
        <a:accent4>
          <a:srgbClr val="000000"/>
        </a:accent4>
        <a:accent5>
          <a:srgbClr val="B3ACBF"/>
        </a:accent5>
        <a:accent6>
          <a:srgbClr val="CF337C"/>
        </a:accent6>
        <a:hlink>
          <a:srgbClr val="630235"/>
        </a:hlink>
        <a:folHlink>
          <a:srgbClr val="F1642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http://schemas.microsoft.com/sharepoint/v3">
      <Value>English</Value>
    </Language>
    <_DCDateCreated xmlns="http://schemas.microsoft.com/sharepoint/v3/fields">2012-12-19T16:00:00+00:00</_DCDateCreated>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156D4F5D38F17409F6CEEA530808947" ma:contentTypeVersion="5" ma:contentTypeDescription="Create a new document." ma:contentTypeScope="" ma:versionID="3ca05741d54770a2d7228e418770dc8c">
  <xsd:schema xmlns:xsd="http://www.w3.org/2001/XMLSchema" xmlns:p="http://schemas.microsoft.com/office/2006/metadata/properties" xmlns:ns1="http://schemas.microsoft.com/sharepoint/v3" xmlns:ns2="http://schemas.microsoft.com/sharepoint/v3/fields" targetNamespace="http://schemas.microsoft.com/office/2006/metadata/properties" ma:root="true" ma:fieldsID="60ffd6a28748f3adb2503fcd5ead7edc" ns1:_="" ns2:_="">
    <xsd:import namespace="http://schemas.microsoft.com/sharepoint/v3"/>
    <xsd:import namespace="http://schemas.microsoft.com/sharepoint/v3/fields"/>
    <xsd:element name="properties">
      <xsd:complexType>
        <xsd:sequence>
          <xsd:element name="documentManagement">
            <xsd:complexType>
              <xsd:all>
                <xsd:element ref="ns2:_DCDateCreated" minOccurs="0"/>
                <xsd:element ref="ns1:Languag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Language" ma:index="3" nillable="true" ma:displayName="Language" ma:default="English" ma:internalName="Language" ma:requiredMultiChoice="true">
      <xsd:complexType>
        <xsd:complexContent>
          <xsd:extension base="dms:MultiChoice">
            <xsd:sequence>
              <xsd:element name="Value" maxOccurs="unbounded" minOccurs="0" nillable="true">
                <xsd:simpleType>
                  <xsd:restriction base="dms:Choice">
                    <xsd:enumeration value="Chinese (Hong Kong S.A.R.)"/>
                    <xsd:enumeration value="Chinese (People's Republic of China)"/>
                    <xsd:enumeration value="English"/>
                    <xsd:enumeration value="Vietnamese (Vietnam)"/>
                  </xsd:restriction>
                </xsd:simpleType>
              </xsd:element>
            </xsd:sequence>
          </xsd:extension>
        </xsd:complexContent>
      </xsd:complex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_DCDateCreated" ma:index="2" nillable="true" ma:displayName="Date Created" ma:default="[today]" ma:description="The date on which this resource was created" ma:format="DateOnly" ma:internalName="_DCDateCreated">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ma:index="4"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F336A6-8434-4173-A9AC-6CA14EDABC3E}">
  <ds:schemaRefs>
    <ds:schemaRef ds:uri="http://schemas.microsoft.com/office/2006/documentManagement/types"/>
    <ds:schemaRef ds:uri="http://www.w3.org/XML/1998/namespace"/>
    <ds:schemaRef ds:uri="http://purl.org/dc/dcmitype/"/>
    <ds:schemaRef ds:uri="http://schemas.openxmlformats.org/package/2006/metadata/core-properties"/>
    <ds:schemaRef ds:uri="http://schemas.microsoft.com/sharepoint/v3/fields"/>
    <ds:schemaRef ds:uri="http://purl.org/dc/terms/"/>
    <ds:schemaRef ds:uri="http://schemas.microsoft.com/office/2006/metadata/properties"/>
    <ds:schemaRef ds:uri="http://purl.org/dc/elements/1.1/"/>
    <ds:schemaRef ds:uri="http://schemas.microsoft.com/sharepoint/v3"/>
  </ds:schemaRefs>
</ds:datastoreItem>
</file>

<file path=customXml/itemProps2.xml><?xml version="1.0" encoding="utf-8"?>
<ds:datastoreItem xmlns:ds="http://schemas.openxmlformats.org/officeDocument/2006/customXml" ds:itemID="{C03D4941-7304-491C-A8A1-F8AA66E8A8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CA84E88-2B45-460D-9EC9-4CC888C95D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4238</TotalTime>
  <Words>1154</Words>
  <Application>Microsoft Office PowerPoint</Application>
  <PresentationFormat>如螢幕大小 (4:3)</PresentationFormat>
  <Paragraphs>84</Paragraphs>
  <Slides>18</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18</vt:i4>
      </vt:variant>
    </vt:vector>
  </HeadingPairs>
  <TitlesOfParts>
    <vt:vector size="24" baseType="lpstr">
      <vt:lpstr>Oxfam Global Headline</vt:lpstr>
      <vt:lpstr>Oxfam Global Headline Regular</vt:lpstr>
      <vt:lpstr>Arial</vt:lpstr>
      <vt:lpstr>Calibri</vt:lpstr>
      <vt:lpstr>Wingdings</vt:lpstr>
      <vt:lpstr>Default Design</vt:lpstr>
      <vt:lpstr>PowerPoint 簡報</vt:lpstr>
      <vt:lpstr>非洲米農生計不保</vt:lpstr>
      <vt:lpstr>PowerPoint 簡報</vt:lpstr>
      <vt:lpstr>農民與我</vt:lpstr>
      <vt:lpstr>在2013年：</vt:lpstr>
      <vt:lpstr>全球農業危機</vt:lpstr>
      <vt:lpstr>PowerPoint 簡報</vt:lpstr>
      <vt:lpstr>問題1：歐美國家生產過剩，低於成本價出口農作物</vt:lpstr>
      <vt:lpstr>PowerPoint 簡報</vt:lpstr>
      <vt:lpstr>問題2：國際組織制定不公平的貿易政策</vt:lpstr>
      <vt:lpstr>PowerPoint 簡報</vt:lpstr>
      <vt:lpstr>出路：發展中國家如何保障農民生計 </vt:lpstr>
      <vt:lpstr>PowerPoint 簡報</vt:lpstr>
      <vt:lpstr>PowerPoint 簡報</vt:lpstr>
      <vt:lpstr>出路：與樂施會一起改善農民生計 </vt:lpstr>
      <vt:lpstr>PowerPoint 簡報</vt:lpstr>
      <vt:lpstr>你的角色</vt:lpstr>
      <vt:lpstr>PowerPoint 簡報</vt:lpstr>
    </vt:vector>
  </TitlesOfParts>
  <Company>OXFAM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Template20121220 (2007 version) - Use this if your PC has Powerpoint 2007</dc:title>
  <dc:creator>Administrator</dc:creator>
  <cp:lastModifiedBy>Polly LEUNG</cp:lastModifiedBy>
  <cp:revision>595</cp:revision>
  <dcterms:created xsi:type="dcterms:W3CDTF">2012-06-04T14:40:36Z</dcterms:created>
  <dcterms:modified xsi:type="dcterms:W3CDTF">2019-05-15T07:31:38Z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0x0101007156D4F5D38F17409F6CEEA530808947</vt:lpwstr>
  </property>
</Properties>
</file>